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3.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 id="2147483670" r:id="rId3"/>
    <p:sldMasterId id="2147483749" r:id="rId4"/>
    <p:sldMasterId id="2147483771" r:id="rId5"/>
  </p:sldMasterIdLst>
  <p:notesMasterIdLst>
    <p:notesMasterId r:id="rId16"/>
  </p:notesMasterIdLst>
  <p:handoutMasterIdLst>
    <p:handoutMasterId r:id="rId17"/>
  </p:handoutMasterIdLst>
  <p:sldIdLst>
    <p:sldId id="261" r:id="rId6"/>
    <p:sldId id="419" r:id="rId7"/>
    <p:sldId id="458" r:id="rId8"/>
    <p:sldId id="459" r:id="rId9"/>
    <p:sldId id="452" r:id="rId10"/>
    <p:sldId id="453" r:id="rId11"/>
    <p:sldId id="442" r:id="rId12"/>
    <p:sldId id="461" r:id="rId13"/>
    <p:sldId id="460" r:id="rId14"/>
    <p:sldId id="417"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1" autoAdjust="0"/>
    <p:restoredTop sz="79359" autoAdjust="0"/>
  </p:normalViewPr>
  <p:slideViewPr>
    <p:cSldViewPr>
      <p:cViewPr varScale="1">
        <p:scale>
          <a:sx n="92" d="100"/>
          <a:sy n="92" d="100"/>
        </p:scale>
        <p:origin x="2382" y="90"/>
      </p:cViewPr>
      <p:guideLst>
        <p:guide orient="horz" pos="2160"/>
        <p:guide pos="2880"/>
      </p:guideLst>
    </p:cSldViewPr>
  </p:slideViewPr>
  <p:outlineViewPr>
    <p:cViewPr>
      <p:scale>
        <a:sx n="33" d="100"/>
        <a:sy n="33" d="100"/>
      </p:scale>
      <p:origin x="0" y="-99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0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6" cy="465137"/>
          </a:xfrm>
          <a:prstGeom prst="rect">
            <a:avLst/>
          </a:prstGeom>
        </p:spPr>
        <p:txBody>
          <a:bodyPr vert="horz" lIns="91279" tIns="45639" rIns="91279" bIns="45639" rtlCol="0"/>
          <a:lstStyle>
            <a:lvl1pPr algn="l">
              <a:defRPr sz="1200"/>
            </a:lvl1pPr>
          </a:lstStyle>
          <a:p>
            <a:endParaRPr lang="en-US" dirty="0"/>
          </a:p>
        </p:txBody>
      </p:sp>
      <p:sp>
        <p:nvSpPr>
          <p:cNvPr id="3" name="Date Placeholder 2"/>
          <p:cNvSpPr>
            <a:spLocks noGrp="1"/>
          </p:cNvSpPr>
          <p:nvPr>
            <p:ph type="dt" sz="quarter" idx="1"/>
          </p:nvPr>
        </p:nvSpPr>
        <p:spPr>
          <a:xfrm>
            <a:off x="3970340" y="1"/>
            <a:ext cx="3038476" cy="465137"/>
          </a:xfrm>
          <a:prstGeom prst="rect">
            <a:avLst/>
          </a:prstGeom>
        </p:spPr>
        <p:txBody>
          <a:bodyPr vert="horz" lIns="91279" tIns="45639" rIns="91279" bIns="45639" rtlCol="0"/>
          <a:lstStyle>
            <a:lvl1pPr algn="r">
              <a:defRPr sz="1200"/>
            </a:lvl1pPr>
          </a:lstStyle>
          <a:p>
            <a:r>
              <a:rPr lang="en-US" smtClean="0"/>
              <a:t>2015/02/25</a:t>
            </a:r>
            <a:endParaRPr lang="en-US" dirty="0"/>
          </a:p>
        </p:txBody>
      </p:sp>
      <p:sp>
        <p:nvSpPr>
          <p:cNvPr id="4" name="Footer Placeholder 3"/>
          <p:cNvSpPr>
            <a:spLocks noGrp="1"/>
          </p:cNvSpPr>
          <p:nvPr>
            <p:ph type="ftr" sz="quarter" idx="2"/>
          </p:nvPr>
        </p:nvSpPr>
        <p:spPr>
          <a:xfrm>
            <a:off x="1" y="8829677"/>
            <a:ext cx="3038476" cy="465137"/>
          </a:xfrm>
          <a:prstGeom prst="rect">
            <a:avLst/>
          </a:prstGeom>
        </p:spPr>
        <p:txBody>
          <a:bodyPr vert="horz" lIns="91279" tIns="45639" rIns="91279" bIns="4563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677"/>
            <a:ext cx="3038476" cy="465137"/>
          </a:xfrm>
          <a:prstGeom prst="rect">
            <a:avLst/>
          </a:prstGeom>
        </p:spPr>
        <p:txBody>
          <a:bodyPr vert="horz" lIns="91279" tIns="45639" rIns="91279" bIns="45639" rtlCol="0" anchor="b"/>
          <a:lstStyle>
            <a:lvl1pPr algn="r">
              <a:defRPr sz="1200"/>
            </a:lvl1pPr>
          </a:lstStyle>
          <a:p>
            <a:fld id="{EDDAD8A5-013A-4C92-971F-5617735BF738}" type="slidenum">
              <a:rPr lang="en-US" smtClean="0"/>
              <a:pPr/>
              <a:t>‹#›</a:t>
            </a:fld>
            <a:endParaRPr lang="en-US" dirty="0"/>
          </a:p>
        </p:txBody>
      </p:sp>
    </p:spTree>
    <p:extLst>
      <p:ext uri="{BB962C8B-B14F-4D97-AF65-F5344CB8AC3E}">
        <p14:creationId xmlns:p14="http://schemas.microsoft.com/office/powerpoint/2010/main" val="107530692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6" cy="465137"/>
          </a:xfrm>
          <a:prstGeom prst="rect">
            <a:avLst/>
          </a:prstGeom>
        </p:spPr>
        <p:txBody>
          <a:bodyPr vert="horz" lIns="91279" tIns="45639" rIns="91279" bIns="45639" rtlCol="0"/>
          <a:lstStyle>
            <a:lvl1pPr algn="l">
              <a:defRPr sz="1200"/>
            </a:lvl1pPr>
          </a:lstStyle>
          <a:p>
            <a:endParaRPr lang="en-US" dirty="0"/>
          </a:p>
        </p:txBody>
      </p:sp>
      <p:sp>
        <p:nvSpPr>
          <p:cNvPr id="3" name="Date Placeholder 2"/>
          <p:cNvSpPr>
            <a:spLocks noGrp="1"/>
          </p:cNvSpPr>
          <p:nvPr>
            <p:ph type="dt" idx="1"/>
          </p:nvPr>
        </p:nvSpPr>
        <p:spPr>
          <a:xfrm>
            <a:off x="3970340" y="1"/>
            <a:ext cx="3038476" cy="465137"/>
          </a:xfrm>
          <a:prstGeom prst="rect">
            <a:avLst/>
          </a:prstGeom>
        </p:spPr>
        <p:txBody>
          <a:bodyPr vert="horz" lIns="91279" tIns="45639" rIns="91279" bIns="45639" rtlCol="0"/>
          <a:lstStyle>
            <a:lvl1pPr algn="r">
              <a:defRPr sz="1200"/>
            </a:lvl1pPr>
          </a:lstStyle>
          <a:p>
            <a:r>
              <a:rPr lang="en-US" smtClean="0"/>
              <a:t>2015/02/25</a:t>
            </a:r>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279" tIns="45639" rIns="91279" bIns="45639" rtlCol="0" anchor="ctr"/>
          <a:lstStyle/>
          <a:p>
            <a:endParaRPr lang="en-US" dirty="0"/>
          </a:p>
        </p:txBody>
      </p:sp>
      <p:sp>
        <p:nvSpPr>
          <p:cNvPr id="5" name="Notes Placeholder 4"/>
          <p:cNvSpPr>
            <a:spLocks noGrp="1"/>
          </p:cNvSpPr>
          <p:nvPr>
            <p:ph type="body" sz="quarter" idx="3"/>
          </p:nvPr>
        </p:nvSpPr>
        <p:spPr>
          <a:xfrm>
            <a:off x="701676" y="4416427"/>
            <a:ext cx="5607050" cy="4183064"/>
          </a:xfrm>
          <a:prstGeom prst="rect">
            <a:avLst/>
          </a:prstGeom>
        </p:spPr>
        <p:txBody>
          <a:bodyPr vert="horz" lIns="91279" tIns="45639" rIns="91279" bIns="456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7"/>
            <a:ext cx="3038476" cy="465137"/>
          </a:xfrm>
          <a:prstGeom prst="rect">
            <a:avLst/>
          </a:prstGeom>
        </p:spPr>
        <p:txBody>
          <a:bodyPr vert="horz" lIns="91279" tIns="45639" rIns="91279" bIns="4563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0" y="8829677"/>
            <a:ext cx="3038476" cy="465137"/>
          </a:xfrm>
          <a:prstGeom prst="rect">
            <a:avLst/>
          </a:prstGeom>
        </p:spPr>
        <p:txBody>
          <a:bodyPr vert="horz" lIns="91279" tIns="45639" rIns="91279" bIns="45639" rtlCol="0" anchor="b"/>
          <a:lstStyle>
            <a:lvl1pPr algn="r">
              <a:defRPr sz="1200"/>
            </a:lvl1pPr>
          </a:lstStyle>
          <a:p>
            <a:fld id="{ECEC40E0-7A83-4528-8B33-E487DCE0C0B6}" type="slidenum">
              <a:rPr lang="en-US" smtClean="0"/>
              <a:pPr/>
              <a:t>‹#›</a:t>
            </a:fld>
            <a:endParaRPr lang="en-US" dirty="0"/>
          </a:p>
        </p:txBody>
      </p:sp>
    </p:spTree>
    <p:extLst>
      <p:ext uri="{BB962C8B-B14F-4D97-AF65-F5344CB8AC3E}">
        <p14:creationId xmlns:p14="http://schemas.microsoft.com/office/powerpoint/2010/main" val="147321317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US" dirty="0" smtClean="0"/>
          </a:p>
        </p:txBody>
      </p:sp>
      <p:sp>
        <p:nvSpPr>
          <p:cNvPr id="17412" name="Slide Number Placeholder 4"/>
          <p:cNvSpPr>
            <a:spLocks noGrp="1"/>
          </p:cNvSpPr>
          <p:nvPr>
            <p:ph type="sldNum" sz="quarter" idx="5"/>
          </p:nvPr>
        </p:nvSpPr>
        <p:spPr>
          <a:noFill/>
        </p:spPr>
        <p:txBody>
          <a:bodyPr/>
          <a:lstStyle/>
          <a:p>
            <a:fld id="{C24F5B72-4EC0-4BC1-A7EE-C8B58A6A7CF8}" type="slidenum">
              <a:rPr lang="en-US" smtClean="0"/>
              <a:pPr/>
              <a:t>1</a:t>
            </a:fld>
            <a:endParaRPr lang="en-US" dirty="0" smtClean="0"/>
          </a:p>
        </p:txBody>
      </p:sp>
      <p:sp>
        <p:nvSpPr>
          <p:cNvPr id="2" name="Date Placeholder 1"/>
          <p:cNvSpPr>
            <a:spLocks noGrp="1"/>
          </p:cNvSpPr>
          <p:nvPr>
            <p:ph type="dt" idx="10"/>
          </p:nvPr>
        </p:nvSpPr>
        <p:spPr/>
        <p:txBody>
          <a:bodyPr/>
          <a:lstStyle/>
          <a:p>
            <a:r>
              <a:rPr lang="en-US" smtClean="0"/>
              <a:t>2015/02/25</a:t>
            </a:r>
            <a:endParaRPr lang="en-US" dirty="0"/>
          </a:p>
        </p:txBody>
      </p:sp>
    </p:spTree>
    <p:extLst>
      <p:ext uri="{BB962C8B-B14F-4D97-AF65-F5344CB8AC3E}">
        <p14:creationId xmlns:p14="http://schemas.microsoft.com/office/powerpoint/2010/main" val="1765761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82598D07-76A9-4CC5-AB73-786180E92A4B}" type="slidenum">
              <a:rPr lang="en-US" smtClean="0">
                <a:solidFill>
                  <a:prstClr val="black"/>
                </a:solidFill>
              </a:rPr>
              <a:pPr>
                <a:defRPr/>
              </a:pPr>
              <a:t>2</a:t>
            </a:fld>
            <a:endParaRPr lang="en-US" dirty="0">
              <a:solidFill>
                <a:prstClr val="black"/>
              </a:solidFill>
            </a:endParaRPr>
          </a:p>
        </p:txBody>
      </p:sp>
      <p:sp>
        <p:nvSpPr>
          <p:cNvPr id="5" name="Date Placeholder 4"/>
          <p:cNvSpPr>
            <a:spLocks noGrp="1"/>
          </p:cNvSpPr>
          <p:nvPr>
            <p:ph type="dt" idx="11"/>
          </p:nvPr>
        </p:nvSpPr>
        <p:spPr/>
        <p:txBody>
          <a:bodyPr/>
          <a:lstStyle/>
          <a:p>
            <a:r>
              <a:rPr lang="en-US" smtClean="0">
                <a:solidFill>
                  <a:prstClr val="black"/>
                </a:solidFill>
              </a:rPr>
              <a:t>2015/02/25</a:t>
            </a:r>
            <a:endParaRPr lang="en-US" dirty="0">
              <a:solidFill>
                <a:prstClr val="black"/>
              </a:solidFill>
            </a:endParaRPr>
          </a:p>
        </p:txBody>
      </p:sp>
    </p:spTree>
    <p:extLst>
      <p:ext uri="{BB962C8B-B14F-4D97-AF65-F5344CB8AC3E}">
        <p14:creationId xmlns:p14="http://schemas.microsoft.com/office/powerpoint/2010/main" val="3025436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2015/02/25</a:t>
            </a:r>
            <a:endParaRPr lang="en-US" dirty="0"/>
          </a:p>
        </p:txBody>
      </p:sp>
      <p:sp>
        <p:nvSpPr>
          <p:cNvPr id="5" name="Slide Number Placeholder 4"/>
          <p:cNvSpPr>
            <a:spLocks noGrp="1"/>
          </p:cNvSpPr>
          <p:nvPr>
            <p:ph type="sldNum" sz="quarter" idx="11"/>
          </p:nvPr>
        </p:nvSpPr>
        <p:spPr/>
        <p:txBody>
          <a:bodyPr/>
          <a:lstStyle/>
          <a:p>
            <a:fld id="{ECEC40E0-7A83-4528-8B33-E487DCE0C0B6}" type="slidenum">
              <a:rPr lang="en-US" smtClean="0"/>
              <a:pPr/>
              <a:t>3</a:t>
            </a:fld>
            <a:endParaRPr lang="en-US" dirty="0"/>
          </a:p>
        </p:txBody>
      </p:sp>
    </p:spTree>
    <p:extLst>
      <p:ext uri="{BB962C8B-B14F-4D97-AF65-F5344CB8AC3E}">
        <p14:creationId xmlns:p14="http://schemas.microsoft.com/office/powerpoint/2010/main" val="3788894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2015/02/25</a:t>
            </a:r>
            <a:endParaRPr lang="en-US" dirty="0"/>
          </a:p>
        </p:txBody>
      </p:sp>
      <p:sp>
        <p:nvSpPr>
          <p:cNvPr id="5" name="Slide Number Placeholder 4"/>
          <p:cNvSpPr>
            <a:spLocks noGrp="1"/>
          </p:cNvSpPr>
          <p:nvPr>
            <p:ph type="sldNum" sz="quarter" idx="11"/>
          </p:nvPr>
        </p:nvSpPr>
        <p:spPr/>
        <p:txBody>
          <a:bodyPr/>
          <a:lstStyle/>
          <a:p>
            <a:fld id="{ECEC40E0-7A83-4528-8B33-E487DCE0C0B6}" type="slidenum">
              <a:rPr lang="en-US" smtClean="0"/>
              <a:pPr/>
              <a:t>4</a:t>
            </a:fld>
            <a:endParaRPr lang="en-US" dirty="0"/>
          </a:p>
        </p:txBody>
      </p:sp>
    </p:spTree>
    <p:extLst>
      <p:ext uri="{BB962C8B-B14F-4D97-AF65-F5344CB8AC3E}">
        <p14:creationId xmlns:p14="http://schemas.microsoft.com/office/powerpoint/2010/main" val="3575020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Date Placeholder 3"/>
          <p:cNvSpPr>
            <a:spLocks noGrp="1"/>
          </p:cNvSpPr>
          <p:nvPr>
            <p:ph type="dt" idx="10"/>
          </p:nvPr>
        </p:nvSpPr>
        <p:spPr/>
        <p:txBody>
          <a:bodyPr/>
          <a:lstStyle/>
          <a:p>
            <a:r>
              <a:rPr lang="en-US" smtClean="0">
                <a:solidFill>
                  <a:prstClr val="black"/>
                </a:solidFill>
              </a:rPr>
              <a:t>2015/02/25</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ECEC40E0-7A83-4528-8B33-E487DCE0C0B6}"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3388379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23531ABF-548A-4545-9684-34DEDB92A258}"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668400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3531ABF-548A-4545-9684-34DEDB92A258}"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055756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smtClean="0"/>
              <a:t>2015/02/25</a:t>
            </a:r>
            <a:endParaRPr lang="en-US" dirty="0"/>
          </a:p>
        </p:txBody>
      </p:sp>
      <p:sp>
        <p:nvSpPr>
          <p:cNvPr id="5" name="Slide Number Placeholder 4"/>
          <p:cNvSpPr>
            <a:spLocks noGrp="1"/>
          </p:cNvSpPr>
          <p:nvPr>
            <p:ph type="sldNum" sz="quarter" idx="11"/>
          </p:nvPr>
        </p:nvSpPr>
        <p:spPr/>
        <p:txBody>
          <a:bodyPr/>
          <a:lstStyle/>
          <a:p>
            <a:fld id="{ECEC40E0-7A83-4528-8B33-E487DCE0C0B6}" type="slidenum">
              <a:rPr lang="en-US" smtClean="0"/>
              <a:pPr/>
              <a:t>9</a:t>
            </a:fld>
            <a:endParaRPr lang="en-US" dirty="0"/>
          </a:p>
        </p:txBody>
      </p:sp>
    </p:spTree>
    <p:extLst>
      <p:ext uri="{BB962C8B-B14F-4D97-AF65-F5344CB8AC3E}">
        <p14:creationId xmlns:p14="http://schemas.microsoft.com/office/powerpoint/2010/main" val="17265332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Date Placeholder 3"/>
          <p:cNvSpPr>
            <a:spLocks noGrp="1"/>
          </p:cNvSpPr>
          <p:nvPr>
            <p:ph type="dt" idx="10"/>
          </p:nvPr>
        </p:nvSpPr>
        <p:spPr/>
        <p:txBody>
          <a:bodyPr/>
          <a:lstStyle/>
          <a:p>
            <a:r>
              <a:rPr lang="en-US" smtClean="0"/>
              <a:t>2015/02/25</a:t>
            </a:r>
            <a:endParaRPr lang="en-US" dirty="0"/>
          </a:p>
        </p:txBody>
      </p:sp>
      <p:sp>
        <p:nvSpPr>
          <p:cNvPr id="5" name="Slide Number Placeholder 4"/>
          <p:cNvSpPr>
            <a:spLocks noGrp="1"/>
          </p:cNvSpPr>
          <p:nvPr>
            <p:ph type="sldNum" sz="quarter" idx="11"/>
          </p:nvPr>
        </p:nvSpPr>
        <p:spPr/>
        <p:txBody>
          <a:bodyPr/>
          <a:lstStyle/>
          <a:p>
            <a:fld id="{ECEC40E0-7A83-4528-8B33-E487DCE0C0B6}" type="slidenum">
              <a:rPr lang="en-US" smtClean="0"/>
              <a:pPr/>
              <a:t>10</a:t>
            </a:fld>
            <a:endParaRPr lang="en-US" dirty="0"/>
          </a:p>
        </p:txBody>
      </p:sp>
    </p:spTree>
    <p:extLst>
      <p:ext uri="{BB962C8B-B14F-4D97-AF65-F5344CB8AC3E}">
        <p14:creationId xmlns:p14="http://schemas.microsoft.com/office/powerpoint/2010/main" val="3228749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5D1104-A50F-4C45-BFA2-6D0D7FE330AC}" type="datetime1">
              <a:rPr lang="en-US" smtClean="0"/>
              <a:t>2017/12/04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12936B-BA45-4DD8-B7B4-0AAF9473815E}" type="datetime1">
              <a:rPr lang="en-US" smtClean="0"/>
              <a:t>2017/12/04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32E7D6-00FC-4F05-8D68-6F69D83B91B5}" type="slidenum">
              <a:rPr lang="en-US" smtClean="0"/>
              <a:pPr/>
              <a:t>‹#›</a:t>
            </a:fld>
            <a:endParaRPr lang="en-US" dirty="0"/>
          </a:p>
        </p:txBody>
      </p:sp>
      <p:sp>
        <p:nvSpPr>
          <p:cNvPr id="7" name="Text Placeholder 6"/>
          <p:cNvSpPr>
            <a:spLocks noGrp="1"/>
          </p:cNvSpPr>
          <p:nvPr>
            <p:ph type="body" sz="quarter" idx="13"/>
          </p:nvPr>
        </p:nvSpPr>
        <p:spPr>
          <a:xfrm>
            <a:off x="457200" y="1752600"/>
            <a:ext cx="8229600" cy="4267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1B11A-108C-479B-ADE3-99D6BF405884}" type="datetime1">
              <a:rPr lang="en-US" smtClean="0"/>
              <a:t>2017/12/04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35471D-743F-4A54-B334-83EC105EBC3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17DA7E-443C-48A6-9EFF-B6071088E864}" type="datetime1">
              <a:rPr lang="en-US" smtClean="0">
                <a:solidFill>
                  <a:prstClr val="black">
                    <a:tint val="75000"/>
                  </a:prstClr>
                </a:solidFill>
              </a:rPr>
              <a:t>2017/12/04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6975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C3BA1D-FC87-4DB8-ABC8-2FF508848483}" type="datetime1">
              <a:rPr lang="en-US" smtClean="0">
                <a:solidFill>
                  <a:prstClr val="black">
                    <a:tint val="75000"/>
                  </a:prstClr>
                </a:solidFill>
              </a:rPr>
              <a:t>2017/12/04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pic>
        <p:nvPicPr>
          <p:cNvPr id="9" name="Picture 9" descr="canada-wordmark_colour"/>
          <p:cNvPicPr>
            <a:picLocks noChangeAspect="1" noChangeArrowheads="1"/>
          </p:cNvPicPr>
          <p:nvPr userDrawn="1"/>
        </p:nvPicPr>
        <p:blipFill>
          <a:blip r:embed="rId2" cstate="print"/>
          <a:srcRect/>
          <a:stretch>
            <a:fillRect/>
          </a:stretch>
        </p:blipFill>
        <p:spPr bwMode="auto">
          <a:xfrm>
            <a:off x="6858000" y="6324600"/>
            <a:ext cx="1447800" cy="381000"/>
          </a:xfrm>
          <a:prstGeom prst="rect">
            <a:avLst/>
          </a:prstGeom>
          <a:noFill/>
          <a:ln w="9525">
            <a:noFill/>
            <a:miter lim="800000"/>
            <a:headEnd/>
            <a:tailEnd/>
          </a:ln>
        </p:spPr>
      </p:pic>
      <p:pic>
        <p:nvPicPr>
          <p:cNvPr id="12289" name="Picture 1"/>
          <p:cNvPicPr>
            <a:picLocks noChangeAspect="1" noChangeArrowheads="1"/>
          </p:cNvPicPr>
          <p:nvPr userDrawn="1"/>
        </p:nvPicPr>
        <p:blipFill>
          <a:blip r:embed="rId3" cstate="print"/>
          <a:srcRect/>
          <a:stretch>
            <a:fillRect/>
          </a:stretch>
        </p:blipFill>
        <p:spPr bwMode="auto">
          <a:xfrm>
            <a:off x="457200" y="0"/>
            <a:ext cx="8229600" cy="1371600"/>
          </a:xfrm>
          <a:prstGeom prst="rect">
            <a:avLst/>
          </a:prstGeom>
          <a:noFill/>
          <a:ln w="9525">
            <a:noFill/>
            <a:miter lim="800000"/>
            <a:headEnd/>
            <a:tailEnd/>
          </a:ln>
          <a:effectLst/>
        </p:spPr>
      </p:pic>
    </p:spTree>
    <p:extLst>
      <p:ext uri="{BB962C8B-B14F-4D97-AF65-F5344CB8AC3E}">
        <p14:creationId xmlns:p14="http://schemas.microsoft.com/office/powerpoint/2010/main" val="2852412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25DF10-8E2A-4AA5-96FB-CCFB0AA688FC}" type="datetime1">
              <a:rPr lang="en-US" smtClean="0">
                <a:solidFill>
                  <a:prstClr val="black">
                    <a:tint val="75000"/>
                  </a:prstClr>
                </a:solidFill>
              </a:rPr>
              <a:t>2017/12/04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64647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4803C3-BF36-4D19-96E5-7AE2CC542A87}" type="datetime1">
              <a:rPr lang="en-US" smtClean="0">
                <a:solidFill>
                  <a:prstClr val="black">
                    <a:tint val="75000"/>
                  </a:prstClr>
                </a:solidFill>
              </a:rPr>
              <a:t>2017/12/04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64100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C4B8DF-8359-4389-BEA7-62CE3173DB9B}" type="datetime1">
              <a:rPr lang="en-US" smtClean="0">
                <a:solidFill>
                  <a:prstClr val="black">
                    <a:tint val="75000"/>
                  </a:prstClr>
                </a:solidFill>
              </a:rPr>
              <a:t>2017/12/04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02550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5A1FA4-B147-4630-A0E9-2C60DBD62DCB}" type="datetime1">
              <a:rPr lang="en-US" smtClean="0">
                <a:solidFill>
                  <a:prstClr val="black">
                    <a:tint val="75000"/>
                  </a:prstClr>
                </a:solidFill>
              </a:rPr>
              <a:t>2017/12/04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959728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60C74A-B0F3-40C8-A0F0-FE1E9262E099}" type="datetime1">
              <a:rPr lang="en-US" smtClean="0">
                <a:solidFill>
                  <a:prstClr val="black">
                    <a:tint val="75000"/>
                  </a:prstClr>
                </a:solidFill>
              </a:rPr>
              <a:t>2017/12/04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959055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8B8A25-502B-4F8F-B756-EDE12F77B9BE}" type="datetime1">
              <a:rPr lang="en-US" smtClean="0">
                <a:solidFill>
                  <a:prstClr val="black">
                    <a:tint val="75000"/>
                  </a:prstClr>
                </a:solidFill>
              </a:rPr>
              <a:t>2017/12/04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17091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90B6F88-9F23-4A5B-848C-55555455F00D}" type="datetime1">
              <a:rPr lang="en-US" smtClean="0"/>
              <a:t>2017/12/04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2E7D6-00FC-4F05-8D68-6F69D83B91B5}" type="slidenum">
              <a:rPr lang="en-US" smtClean="0"/>
              <a:pPr/>
              <a:t>‹#›</a:t>
            </a:fld>
            <a:endParaRPr lang="en-US" dirty="0"/>
          </a:p>
        </p:txBody>
      </p:sp>
      <p:pic>
        <p:nvPicPr>
          <p:cNvPr id="9" name="Picture 9" descr="canada-wordmark_colour"/>
          <p:cNvPicPr>
            <a:picLocks noChangeAspect="1" noChangeArrowheads="1"/>
          </p:cNvPicPr>
          <p:nvPr userDrawn="1"/>
        </p:nvPicPr>
        <p:blipFill>
          <a:blip r:embed="rId2" cstate="print"/>
          <a:srcRect/>
          <a:stretch>
            <a:fillRect/>
          </a:stretch>
        </p:blipFill>
        <p:spPr bwMode="auto">
          <a:xfrm>
            <a:off x="6858000" y="6324600"/>
            <a:ext cx="1447800" cy="381000"/>
          </a:xfrm>
          <a:prstGeom prst="rect">
            <a:avLst/>
          </a:prstGeom>
          <a:noFill/>
          <a:ln w="9525">
            <a:noFill/>
            <a:miter lim="800000"/>
            <a:headEnd/>
            <a:tailEnd/>
          </a:ln>
        </p:spPr>
      </p:pic>
      <p:pic>
        <p:nvPicPr>
          <p:cNvPr id="11" name="Picture 10" descr="banner4-color-version-e.jpg"/>
          <p:cNvPicPr>
            <a:picLocks noChangeAspect="1"/>
          </p:cNvPicPr>
          <p:nvPr userDrawn="1"/>
        </p:nvPicPr>
        <p:blipFill>
          <a:blip r:embed="rId3" cstate="print"/>
          <a:stretch>
            <a:fillRect/>
          </a:stretch>
        </p:blipFill>
        <p:spPr>
          <a:xfrm>
            <a:off x="0" y="0"/>
            <a:ext cx="9144000" cy="1515979"/>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F3B89-EBB3-40FB-90BC-3D7C0B4EF745}" type="datetime1">
              <a:rPr lang="en-US" smtClean="0">
                <a:solidFill>
                  <a:prstClr val="black">
                    <a:tint val="75000"/>
                  </a:prstClr>
                </a:solidFill>
              </a:rPr>
              <a:t>2017/12/04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02160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99E730-695B-46C5-88D9-D7196F58F710}" type="datetime1">
              <a:rPr lang="en-US" smtClean="0">
                <a:solidFill>
                  <a:prstClr val="black">
                    <a:tint val="75000"/>
                  </a:prstClr>
                </a:solidFill>
              </a:rPr>
              <a:t>2017/12/04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976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3D3BCD-C1A4-4F6C-A0E6-2FBF8D8AD9D7}" type="datetime1">
              <a:rPr lang="en-US" smtClean="0">
                <a:solidFill>
                  <a:prstClr val="black">
                    <a:tint val="75000"/>
                  </a:prstClr>
                </a:solidFill>
              </a:rPr>
              <a:t>2017/12/04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788937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7E271F-1ACF-418E-A267-C3EAD16AF231}" type="datetime1">
              <a:rPr lang="en-US" smtClean="0">
                <a:solidFill>
                  <a:prstClr val="black">
                    <a:tint val="75000"/>
                  </a:prstClr>
                </a:solidFill>
              </a:rPr>
              <a:t>2017/12/04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26167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B210D6-B3A3-47F1-BE90-0A8CCCB953E7}" type="datetime1">
              <a:rPr lang="en-US" smtClean="0">
                <a:solidFill>
                  <a:prstClr val="black">
                    <a:tint val="75000"/>
                  </a:prstClr>
                </a:solidFill>
              </a:rPr>
              <a:t>2017/12/04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678397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5D1104-A50F-4C45-BFA2-6D0D7FE330AC}" type="datetime1">
              <a:rPr lang="en-US" smtClean="0">
                <a:solidFill>
                  <a:prstClr val="black">
                    <a:tint val="75000"/>
                  </a:prstClr>
                </a:solidFill>
              </a:rPr>
              <a:pPr/>
              <a:t>2017/12/04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86436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90B6F88-9F23-4A5B-848C-55555455F00D}" type="datetime1">
              <a:rPr lang="en-US" smtClean="0">
                <a:solidFill>
                  <a:prstClr val="black">
                    <a:tint val="75000"/>
                  </a:prstClr>
                </a:solidFill>
              </a:rPr>
              <a:pPr/>
              <a:t>2017/12/04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pic>
        <p:nvPicPr>
          <p:cNvPr id="9" name="Picture 9" descr="canada-wordmark_colour"/>
          <p:cNvPicPr>
            <a:picLocks noChangeAspect="1" noChangeArrowheads="1"/>
          </p:cNvPicPr>
          <p:nvPr userDrawn="1"/>
        </p:nvPicPr>
        <p:blipFill>
          <a:blip r:embed="rId2" cstate="print"/>
          <a:srcRect/>
          <a:stretch>
            <a:fillRect/>
          </a:stretch>
        </p:blipFill>
        <p:spPr bwMode="auto">
          <a:xfrm>
            <a:off x="6858000" y="6324600"/>
            <a:ext cx="1447800" cy="381000"/>
          </a:xfrm>
          <a:prstGeom prst="rect">
            <a:avLst/>
          </a:prstGeom>
          <a:noFill/>
          <a:ln w="9525">
            <a:noFill/>
            <a:miter lim="800000"/>
            <a:headEnd/>
            <a:tailEnd/>
          </a:ln>
        </p:spPr>
      </p:pic>
      <p:pic>
        <p:nvPicPr>
          <p:cNvPr id="11" name="Picture 10" descr="banner4-color-version-e.jpg"/>
          <p:cNvPicPr>
            <a:picLocks noChangeAspect="1"/>
          </p:cNvPicPr>
          <p:nvPr userDrawn="1"/>
        </p:nvPicPr>
        <p:blipFill>
          <a:blip r:embed="rId3" cstate="print"/>
          <a:stretch>
            <a:fillRect/>
          </a:stretch>
        </p:blipFill>
        <p:spPr>
          <a:xfrm>
            <a:off x="0" y="4"/>
            <a:ext cx="9144000" cy="1515979"/>
          </a:xfrm>
          <a:prstGeom prst="rect">
            <a:avLst/>
          </a:prstGeom>
        </p:spPr>
      </p:pic>
    </p:spTree>
    <p:extLst>
      <p:ext uri="{BB962C8B-B14F-4D97-AF65-F5344CB8AC3E}">
        <p14:creationId xmlns:p14="http://schemas.microsoft.com/office/powerpoint/2010/main" val="1484248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029D06-291E-431E-82DC-2359651489F2}" type="datetime1">
              <a:rPr lang="en-US" smtClean="0">
                <a:solidFill>
                  <a:prstClr val="black">
                    <a:tint val="75000"/>
                  </a:prstClr>
                </a:solidFill>
              </a:rPr>
              <a:pPr/>
              <a:t>2017/12/04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6171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1A8E2E-BC14-4896-8438-9A5D23A59BBC}" type="datetime1">
              <a:rPr lang="en-US" smtClean="0">
                <a:solidFill>
                  <a:prstClr val="black">
                    <a:tint val="75000"/>
                  </a:prstClr>
                </a:solidFill>
              </a:rPr>
              <a:pPr/>
              <a:t>2017/12/04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34153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64CC77-0331-4CB4-B28E-5C7231CC27E2}" type="datetime1">
              <a:rPr lang="en-US" smtClean="0">
                <a:solidFill>
                  <a:prstClr val="black">
                    <a:tint val="75000"/>
                  </a:prstClr>
                </a:solidFill>
              </a:rPr>
              <a:pPr/>
              <a:t>2017/12/04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738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029D06-291E-431E-82DC-2359651489F2}" type="datetime1">
              <a:rPr lang="en-US" smtClean="0"/>
              <a:t>2017/12/04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8F5BD8-8760-45E6-88B7-4E67E7738CFE}" type="datetime1">
              <a:rPr lang="en-US" smtClean="0">
                <a:solidFill>
                  <a:prstClr val="black">
                    <a:tint val="75000"/>
                  </a:prstClr>
                </a:solidFill>
              </a:rPr>
              <a:pPr/>
              <a:t>2017/12/04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04957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EEA44-06C3-42F1-8B4F-EA70F19C4E51}" type="datetime1">
              <a:rPr lang="en-US" smtClean="0">
                <a:solidFill>
                  <a:prstClr val="black">
                    <a:tint val="75000"/>
                  </a:prstClr>
                </a:solidFill>
              </a:rPr>
              <a:pPr/>
              <a:t>2017/12/04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23622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A3A8D-2F64-48AC-BE28-61F705C5F66F}" type="datetime1">
              <a:rPr lang="en-US" smtClean="0">
                <a:solidFill>
                  <a:prstClr val="black">
                    <a:tint val="75000"/>
                  </a:prstClr>
                </a:solidFill>
              </a:rPr>
              <a:pPr/>
              <a:t>2017/12/04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54951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303957-0A28-4C9B-ACB9-CCEF345ADDEC}" type="datetime1">
              <a:rPr lang="en-US" smtClean="0">
                <a:solidFill>
                  <a:prstClr val="black">
                    <a:tint val="75000"/>
                  </a:prstClr>
                </a:solidFill>
              </a:rPr>
              <a:pPr/>
              <a:t>2017/12/04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627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12936B-BA45-4DD8-B7B4-0AAF9473815E}" type="datetime1">
              <a:rPr lang="en-US" smtClean="0">
                <a:solidFill>
                  <a:prstClr val="black">
                    <a:tint val="75000"/>
                  </a:prstClr>
                </a:solidFill>
              </a:rPr>
              <a:pPr/>
              <a:t>2017/12/04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
        <p:nvSpPr>
          <p:cNvPr id="7" name="Text Placeholder 6"/>
          <p:cNvSpPr>
            <a:spLocks noGrp="1"/>
          </p:cNvSpPr>
          <p:nvPr>
            <p:ph type="body" sz="quarter" idx="13"/>
          </p:nvPr>
        </p:nvSpPr>
        <p:spPr>
          <a:xfrm>
            <a:off x="457200" y="1752600"/>
            <a:ext cx="8229600" cy="4267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28483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5D1104-A50F-4C45-BFA2-6D0D7FE330AC}" type="datetime1">
              <a:rPr lang="en-US" smtClean="0">
                <a:solidFill>
                  <a:prstClr val="black">
                    <a:tint val="75000"/>
                  </a:prstClr>
                </a:solidFill>
              </a:rPr>
              <a:pPr/>
              <a:t>2017/12/04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39276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90B6F88-9F23-4A5B-848C-55555455F00D}" type="datetime1">
              <a:rPr lang="en-US" smtClean="0">
                <a:solidFill>
                  <a:prstClr val="black">
                    <a:tint val="75000"/>
                  </a:prstClr>
                </a:solidFill>
              </a:rPr>
              <a:pPr/>
              <a:t>2017/12/04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pic>
        <p:nvPicPr>
          <p:cNvPr id="9" name="Picture 9" descr="canada-wordmark_colour"/>
          <p:cNvPicPr>
            <a:picLocks noChangeAspect="1" noChangeArrowheads="1"/>
          </p:cNvPicPr>
          <p:nvPr userDrawn="1"/>
        </p:nvPicPr>
        <p:blipFill>
          <a:blip r:embed="rId2" cstate="print"/>
          <a:srcRect/>
          <a:stretch>
            <a:fillRect/>
          </a:stretch>
        </p:blipFill>
        <p:spPr bwMode="auto">
          <a:xfrm>
            <a:off x="6858000" y="6324600"/>
            <a:ext cx="1447800" cy="381000"/>
          </a:xfrm>
          <a:prstGeom prst="rect">
            <a:avLst/>
          </a:prstGeom>
          <a:noFill/>
          <a:ln w="9525">
            <a:noFill/>
            <a:miter lim="800000"/>
            <a:headEnd/>
            <a:tailEnd/>
          </a:ln>
        </p:spPr>
      </p:pic>
      <p:pic>
        <p:nvPicPr>
          <p:cNvPr id="11" name="Picture 10" descr="banner4-color-version-e.jpg"/>
          <p:cNvPicPr>
            <a:picLocks noChangeAspect="1"/>
          </p:cNvPicPr>
          <p:nvPr userDrawn="1"/>
        </p:nvPicPr>
        <p:blipFill>
          <a:blip r:embed="rId3" cstate="print"/>
          <a:stretch>
            <a:fillRect/>
          </a:stretch>
        </p:blipFill>
        <p:spPr>
          <a:xfrm>
            <a:off x="0" y="4"/>
            <a:ext cx="9144000" cy="1515979"/>
          </a:xfrm>
          <a:prstGeom prst="rect">
            <a:avLst/>
          </a:prstGeom>
        </p:spPr>
      </p:pic>
    </p:spTree>
    <p:extLst>
      <p:ext uri="{BB962C8B-B14F-4D97-AF65-F5344CB8AC3E}">
        <p14:creationId xmlns:p14="http://schemas.microsoft.com/office/powerpoint/2010/main" val="1210078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029D06-291E-431E-82DC-2359651489F2}" type="datetime1">
              <a:rPr lang="en-US" smtClean="0">
                <a:solidFill>
                  <a:prstClr val="black">
                    <a:tint val="75000"/>
                  </a:prstClr>
                </a:solidFill>
              </a:rPr>
              <a:pPr/>
              <a:t>2017/12/04</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00092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1A8E2E-BC14-4896-8438-9A5D23A59BBC}" type="datetime1">
              <a:rPr lang="en-US" smtClean="0">
                <a:solidFill>
                  <a:prstClr val="black">
                    <a:tint val="75000"/>
                  </a:prstClr>
                </a:solidFill>
              </a:rPr>
              <a:pPr/>
              <a:t>2017/12/04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703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64CC77-0331-4CB4-B28E-5C7231CC27E2}" type="datetime1">
              <a:rPr lang="en-US" smtClean="0">
                <a:solidFill>
                  <a:prstClr val="black">
                    <a:tint val="75000"/>
                  </a:prstClr>
                </a:solidFill>
              </a:rPr>
              <a:pPr/>
              <a:t>2017/12/04</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67677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1A8E2E-BC14-4896-8438-9A5D23A59BBC}" type="datetime1">
              <a:rPr lang="en-US" smtClean="0"/>
              <a:t>2017/12/04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8F5BD8-8760-45E6-88B7-4E67E7738CFE}" type="datetime1">
              <a:rPr lang="en-US" smtClean="0">
                <a:solidFill>
                  <a:prstClr val="black">
                    <a:tint val="75000"/>
                  </a:prstClr>
                </a:solidFill>
              </a:rPr>
              <a:pPr/>
              <a:t>2017/12/04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36513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EEA44-06C3-42F1-8B4F-EA70F19C4E51}" type="datetime1">
              <a:rPr lang="en-US" smtClean="0">
                <a:solidFill>
                  <a:prstClr val="black">
                    <a:tint val="75000"/>
                  </a:prstClr>
                </a:solidFill>
              </a:rPr>
              <a:pPr/>
              <a:t>2017/12/04</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386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A3A8D-2F64-48AC-BE28-61F705C5F66F}" type="datetime1">
              <a:rPr lang="en-US" smtClean="0">
                <a:solidFill>
                  <a:prstClr val="black">
                    <a:tint val="75000"/>
                  </a:prstClr>
                </a:solidFill>
              </a:rPr>
              <a:pPr/>
              <a:t>2017/12/04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68158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303957-0A28-4C9B-ACB9-CCEF345ADDEC}" type="datetime1">
              <a:rPr lang="en-US" smtClean="0">
                <a:solidFill>
                  <a:prstClr val="black">
                    <a:tint val="75000"/>
                  </a:prstClr>
                </a:solidFill>
              </a:rPr>
              <a:pPr/>
              <a:t>2017/12/04</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200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12936B-BA45-4DD8-B7B4-0AAF9473815E}" type="datetime1">
              <a:rPr lang="en-US" smtClean="0">
                <a:solidFill>
                  <a:prstClr val="black">
                    <a:tint val="75000"/>
                  </a:prstClr>
                </a:solidFill>
              </a:rPr>
              <a:pPr/>
              <a:t>2017/12/04</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sp>
        <p:nvSpPr>
          <p:cNvPr id="7" name="Text Placeholder 6"/>
          <p:cNvSpPr>
            <a:spLocks noGrp="1"/>
          </p:cNvSpPr>
          <p:nvPr>
            <p:ph type="body" sz="quarter" idx="13"/>
          </p:nvPr>
        </p:nvSpPr>
        <p:spPr>
          <a:xfrm>
            <a:off x="457200" y="1752600"/>
            <a:ext cx="8229600" cy="4267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85273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64CC77-0331-4CB4-B28E-5C7231CC27E2}" type="datetime1">
              <a:rPr lang="en-US" smtClean="0"/>
              <a:t>2017/12/04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8F5BD8-8760-45E6-88B7-4E67E7738CFE}" type="datetime1">
              <a:rPr lang="en-US" smtClean="0"/>
              <a:t>2017/12/04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CEEA44-06C3-42F1-8B4F-EA70F19C4E51}" type="datetime1">
              <a:rPr lang="en-US" smtClean="0"/>
              <a:t>2017/12/04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8A3A8D-2F64-48AC-BE28-61F705C5F66F}" type="datetime1">
              <a:rPr lang="en-US" smtClean="0"/>
              <a:t>2017/12/04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303957-0A28-4C9B-ACB9-CCEF345ADDEC}" type="datetime1">
              <a:rPr lang="en-US" smtClean="0"/>
              <a:t>2017/12/04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532E7D6-00FC-4F05-8D68-6F69D83B91B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4.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image" Target="../media/image1.jpe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theme" Target="../theme/theme4.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2.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image" Target="../media/image1.jpeg"/><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theme" Target="../theme/theme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0ED04-AC1A-4B30-9E97-2580301A9FC6}" type="datetime1">
              <a:rPr lang="en-US" smtClean="0"/>
              <a:t>2017/12/04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2E7D6-00FC-4F05-8D68-6F69D83B91B5}" type="slidenum">
              <a:rPr lang="en-US" smtClean="0"/>
              <a:pPr/>
              <a:t>‹#›</a:t>
            </a:fld>
            <a:endParaRPr lang="en-US" dirty="0"/>
          </a:p>
        </p:txBody>
      </p:sp>
      <p:pic>
        <p:nvPicPr>
          <p:cNvPr id="7" name="Picture 6" descr="banner4-color-version-e.jpg"/>
          <p:cNvPicPr>
            <a:picLocks noChangeAspect="1"/>
          </p:cNvPicPr>
          <p:nvPr/>
        </p:nvPicPr>
        <p:blipFill>
          <a:blip r:embed="rId12" cstate="print"/>
          <a:stretch>
            <a:fillRect/>
          </a:stretch>
        </p:blipFill>
        <p:spPr>
          <a:xfrm>
            <a:off x="0" y="0"/>
            <a:ext cx="9144000" cy="1515979"/>
          </a:xfrm>
          <a:prstGeom prst="rect">
            <a:avLst/>
          </a:prstGeom>
        </p:spPr>
      </p:pic>
      <p:pic>
        <p:nvPicPr>
          <p:cNvPr id="8" name="Picture 9" descr="canada-wordmark_colour"/>
          <p:cNvPicPr>
            <a:picLocks noChangeAspect="1" noChangeArrowheads="1"/>
          </p:cNvPicPr>
          <p:nvPr/>
        </p:nvPicPr>
        <p:blipFill>
          <a:blip r:embed="rId13" cstate="print"/>
          <a:srcRect/>
          <a:stretch>
            <a:fillRect/>
          </a:stretch>
        </p:blipFill>
        <p:spPr bwMode="auto">
          <a:xfrm>
            <a:off x="6858000" y="6324600"/>
            <a:ext cx="1447800" cy="381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a:t>
            </a:r>
            <a:r>
              <a:rPr lang="en-US" dirty="0" err="1" smtClean="0"/>
              <a:t>levl</a:t>
            </a:r>
            <a:endParaRPr lang="en-US" dirty="0" smtClean="0"/>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7C5DA0-CC49-497B-AC82-C2EE18ADD4D8}" type="datetime1">
              <a:rPr lang="en-US" smtClean="0"/>
              <a:t>2017/12/04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5471D-743F-4A54-B334-83EC105EBC32}" type="slidenum">
              <a:rPr lang="en-US" smtClean="0"/>
              <a:pPr/>
              <a:t>‹#›</a:t>
            </a:fld>
            <a:endParaRPr lang="en-US"/>
          </a:p>
        </p:txBody>
      </p:sp>
      <p:pic>
        <p:nvPicPr>
          <p:cNvPr id="7" name="Picture 6" descr="banner4-color-version-e.jpg"/>
          <p:cNvPicPr>
            <a:picLocks noChangeAspect="1"/>
          </p:cNvPicPr>
          <p:nvPr/>
        </p:nvPicPr>
        <p:blipFill>
          <a:blip r:embed="rId3" cstate="print"/>
          <a:stretch>
            <a:fillRect/>
          </a:stretch>
        </p:blipFill>
        <p:spPr>
          <a:xfrm>
            <a:off x="0" y="0"/>
            <a:ext cx="9144000" cy="1515979"/>
          </a:xfrm>
          <a:prstGeom prst="rect">
            <a:avLst/>
          </a:prstGeom>
        </p:spPr>
      </p:pic>
    </p:spTree>
  </p:cSld>
  <p:clrMap bg1="lt1" tx1="dk1" bg2="lt2" tx2="dk2" accent1="accent1" accent2="accent2" accent3="accent3" accent4="accent4" accent5="accent5" accent6="accent6" hlink="hlink" folHlink="folHlink"/>
  <p:sldLayoutIdLst>
    <p:sldLayoutId id="2147483668" r:id="rId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E7E43-9DA4-4140-9633-2AD704B59EA7}" type="datetime1">
              <a:rPr lang="en-US" smtClean="0">
                <a:solidFill>
                  <a:prstClr val="black">
                    <a:tint val="75000"/>
                  </a:prstClr>
                </a:solidFill>
              </a:rPr>
              <a:t>2017/12/04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pic>
        <p:nvPicPr>
          <p:cNvPr id="7" name="Picture 1"/>
          <p:cNvPicPr>
            <a:picLocks noChangeAspect="1" noChangeArrowheads="1"/>
          </p:cNvPicPr>
          <p:nvPr/>
        </p:nvPicPr>
        <p:blipFill>
          <a:blip r:embed="rId15" cstate="print"/>
          <a:srcRect/>
          <a:stretch>
            <a:fillRect/>
          </a:stretch>
        </p:blipFill>
        <p:spPr bwMode="auto">
          <a:xfrm>
            <a:off x="457200" y="0"/>
            <a:ext cx="8229600" cy="1371600"/>
          </a:xfrm>
          <a:prstGeom prst="rect">
            <a:avLst/>
          </a:prstGeom>
          <a:noFill/>
          <a:ln w="9525">
            <a:noFill/>
            <a:miter lim="800000"/>
            <a:headEnd/>
            <a:tailEnd/>
          </a:ln>
          <a:effectLst/>
        </p:spPr>
      </p:pic>
    </p:spTree>
    <p:extLst>
      <p:ext uri="{BB962C8B-B14F-4D97-AF65-F5344CB8AC3E}">
        <p14:creationId xmlns:p14="http://schemas.microsoft.com/office/powerpoint/2010/main" val="109081238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0ED04-AC1A-4B30-9E97-2580301A9FC6}" type="datetime1">
              <a:rPr lang="en-US" smtClean="0">
                <a:solidFill>
                  <a:prstClr val="black">
                    <a:tint val="75000"/>
                  </a:prstClr>
                </a:solidFill>
              </a:rPr>
              <a:pPr/>
              <a:t>2017/12/04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descr="banner4-color-version-e.jpg"/>
          <p:cNvPicPr>
            <a:picLocks noChangeAspect="1"/>
          </p:cNvPicPr>
          <p:nvPr/>
        </p:nvPicPr>
        <p:blipFill>
          <a:blip r:embed="rId12" cstate="print"/>
          <a:stretch>
            <a:fillRect/>
          </a:stretch>
        </p:blipFill>
        <p:spPr>
          <a:xfrm>
            <a:off x="0" y="4"/>
            <a:ext cx="9144000" cy="1515979"/>
          </a:xfrm>
          <a:prstGeom prst="rect">
            <a:avLst/>
          </a:prstGeom>
        </p:spPr>
      </p:pic>
      <p:pic>
        <p:nvPicPr>
          <p:cNvPr id="8" name="Picture 9" descr="canada-wordmark_colour"/>
          <p:cNvPicPr>
            <a:picLocks noChangeAspect="1" noChangeArrowheads="1"/>
          </p:cNvPicPr>
          <p:nvPr/>
        </p:nvPicPr>
        <p:blipFill>
          <a:blip r:embed="rId13" cstate="print"/>
          <a:srcRect/>
          <a:stretch>
            <a:fillRect/>
          </a:stretch>
        </p:blipFill>
        <p:spPr bwMode="auto">
          <a:xfrm>
            <a:off x="6858000" y="6324600"/>
            <a:ext cx="1447800" cy="381000"/>
          </a:xfrm>
          <a:prstGeom prst="rect">
            <a:avLst/>
          </a:prstGeom>
          <a:noFill/>
          <a:ln w="9525">
            <a:noFill/>
            <a:miter lim="800000"/>
            <a:headEnd/>
            <a:tailEnd/>
          </a:ln>
        </p:spPr>
      </p:pic>
    </p:spTree>
    <p:extLst>
      <p:ext uri="{BB962C8B-B14F-4D97-AF65-F5344CB8AC3E}">
        <p14:creationId xmlns:p14="http://schemas.microsoft.com/office/powerpoint/2010/main" val="3913093547"/>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C0ED04-AC1A-4B30-9E97-2580301A9FC6}" type="datetime1">
              <a:rPr lang="en-US" smtClean="0">
                <a:solidFill>
                  <a:prstClr val="black">
                    <a:tint val="75000"/>
                  </a:prstClr>
                </a:solidFill>
              </a:rPr>
              <a:pPr/>
              <a:t>2017/12/04</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32E7D6-00FC-4F05-8D68-6F69D83B91B5}" type="slidenum">
              <a:rPr lang="en-US" smtClean="0">
                <a:solidFill>
                  <a:prstClr val="black">
                    <a:tint val="75000"/>
                  </a:prstClr>
                </a:solidFill>
              </a:rPr>
              <a:pPr/>
              <a:t>‹#›</a:t>
            </a:fld>
            <a:endParaRPr lang="en-US" dirty="0">
              <a:solidFill>
                <a:prstClr val="black">
                  <a:tint val="75000"/>
                </a:prstClr>
              </a:solidFill>
            </a:endParaRPr>
          </a:p>
        </p:txBody>
      </p:sp>
      <p:pic>
        <p:nvPicPr>
          <p:cNvPr id="7" name="Picture 6" descr="banner4-color-version-e.jpg"/>
          <p:cNvPicPr>
            <a:picLocks noChangeAspect="1"/>
          </p:cNvPicPr>
          <p:nvPr/>
        </p:nvPicPr>
        <p:blipFill>
          <a:blip r:embed="rId12" cstate="print"/>
          <a:stretch>
            <a:fillRect/>
          </a:stretch>
        </p:blipFill>
        <p:spPr>
          <a:xfrm>
            <a:off x="0" y="4"/>
            <a:ext cx="9144000" cy="1515979"/>
          </a:xfrm>
          <a:prstGeom prst="rect">
            <a:avLst/>
          </a:prstGeom>
        </p:spPr>
      </p:pic>
      <p:pic>
        <p:nvPicPr>
          <p:cNvPr id="8" name="Picture 9" descr="canada-wordmark_colour"/>
          <p:cNvPicPr>
            <a:picLocks noChangeAspect="1" noChangeArrowheads="1"/>
          </p:cNvPicPr>
          <p:nvPr/>
        </p:nvPicPr>
        <p:blipFill>
          <a:blip r:embed="rId13" cstate="print"/>
          <a:srcRect/>
          <a:stretch>
            <a:fillRect/>
          </a:stretch>
        </p:blipFill>
        <p:spPr bwMode="auto">
          <a:xfrm>
            <a:off x="6858000" y="6324600"/>
            <a:ext cx="1447800" cy="381000"/>
          </a:xfrm>
          <a:prstGeom prst="rect">
            <a:avLst/>
          </a:prstGeom>
          <a:noFill/>
          <a:ln w="9525">
            <a:noFill/>
            <a:miter lim="800000"/>
            <a:headEnd/>
            <a:tailEnd/>
          </a:ln>
        </p:spPr>
      </p:pic>
    </p:spTree>
    <p:extLst>
      <p:ext uri="{BB962C8B-B14F-4D97-AF65-F5344CB8AC3E}">
        <p14:creationId xmlns:p14="http://schemas.microsoft.com/office/powerpoint/2010/main" val="3394285320"/>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6.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bwMode="auto">
          <a:xfrm>
            <a:off x="685800" y="2286000"/>
            <a:ext cx="7772400" cy="3810000"/>
          </a:xfrm>
          <a:noFill/>
          <a:ln>
            <a:miter lim="800000"/>
            <a:headEnd/>
            <a:tailEnd/>
          </a:ln>
        </p:spPr>
        <p:txBody>
          <a:bodyPr vert="horz" wrap="square" lIns="91440" tIns="45720" rIns="91440" bIns="45720" numCol="1" anchor="t" anchorCtr="0" compatLnSpc="1">
            <a:prstTxWarp prst="textNoShape">
              <a:avLst/>
            </a:prstTxWarp>
            <a:normAutofit/>
          </a:bodyPr>
          <a:lstStyle/>
          <a:p>
            <a:r>
              <a:rPr lang="en-CA" sz="3200" b="1" smtClean="0"/>
              <a:t/>
            </a:r>
            <a:br>
              <a:rPr lang="en-CA" sz="3200" b="1" smtClean="0"/>
            </a:br>
            <a:r>
              <a:rPr lang="fr-CA" sz="2900" b="1">
                <a:solidFill>
                  <a:prstClr val="black"/>
                </a:solidFill>
              </a:rPr>
              <a:t>Programme pour l’autonomie des anciens combattants </a:t>
            </a:r>
            <a:r>
              <a:rPr lang="en-CA" sz="2900" b="1">
                <a:solidFill>
                  <a:prstClr val="black"/>
                </a:solidFill>
              </a:rPr>
              <a:t/>
            </a:r>
            <a:br>
              <a:rPr lang="en-CA" sz="2900" b="1">
                <a:solidFill>
                  <a:prstClr val="black"/>
                </a:solidFill>
              </a:rPr>
            </a:br>
            <a:r>
              <a:rPr lang="en-CA" sz="2900" b="1">
                <a:solidFill>
                  <a:prstClr val="black"/>
                </a:solidFill>
              </a:rPr>
              <a:t/>
            </a:r>
            <a:br>
              <a:rPr lang="en-CA" sz="2900" b="1">
                <a:solidFill>
                  <a:prstClr val="black"/>
                </a:solidFill>
              </a:rPr>
            </a:br>
            <a:r>
              <a:rPr lang="en-CA" sz="2900" smtClean="0">
                <a:solidFill>
                  <a:prstClr val="black"/>
                </a:solidFill>
              </a:rPr>
              <a:t>Présentation a</a:t>
            </a:r>
            <a:r>
              <a:rPr lang="fr-CA" sz="2900" smtClean="0">
                <a:solidFill>
                  <a:prstClr val="black"/>
                </a:solidFill>
              </a:rPr>
              <a:t>u</a:t>
            </a:r>
            <a:r>
              <a:rPr lang="en-CA" sz="2900">
                <a:solidFill>
                  <a:prstClr val="black"/>
                </a:solidFill>
              </a:rPr>
              <a:t/>
            </a:r>
            <a:br>
              <a:rPr lang="en-CA" sz="2900">
                <a:solidFill>
                  <a:prstClr val="black"/>
                </a:solidFill>
              </a:rPr>
            </a:br>
            <a:r>
              <a:rPr lang="fr-CA" sz="2900">
                <a:solidFill>
                  <a:prstClr val="black"/>
                </a:solidFill>
              </a:rPr>
              <a:t>Groupe consultatif sur </a:t>
            </a:r>
            <a:r>
              <a:rPr lang="fr-CA" sz="2900" smtClean="0">
                <a:solidFill>
                  <a:prstClr val="black"/>
                </a:solidFill>
              </a:rPr>
              <a:t>les soins et le soutien  </a:t>
            </a:r>
            <a:r>
              <a:rPr lang="en-CA" sz="2900">
                <a:solidFill>
                  <a:prstClr val="black"/>
                </a:solidFill>
              </a:rPr>
              <a:t/>
            </a:r>
            <a:br>
              <a:rPr lang="en-CA" sz="2900">
                <a:solidFill>
                  <a:prstClr val="black"/>
                </a:solidFill>
              </a:rPr>
            </a:br>
            <a:r>
              <a:rPr lang="en-CA" sz="2900" smtClean="0">
                <a:solidFill>
                  <a:prstClr val="black"/>
                </a:solidFill>
              </a:rPr>
              <a:t>Le </a:t>
            </a:r>
            <a:r>
              <a:rPr lang="en-CA" sz="2900">
                <a:solidFill>
                  <a:prstClr val="black"/>
                </a:solidFill>
              </a:rPr>
              <a:t>26 j</a:t>
            </a:r>
            <a:r>
              <a:rPr lang="fr-CA" sz="2900">
                <a:solidFill>
                  <a:prstClr val="black"/>
                </a:solidFill>
              </a:rPr>
              <a:t>uillet 2017 </a:t>
            </a:r>
            <a:endParaRPr lang="en-US" sz="26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4000" b="1" dirty="0" smtClean="0"/>
              <a:t>Discussion</a:t>
            </a:r>
            <a:endParaRPr lang="en-US" sz="4000" b="1" dirty="0"/>
          </a:p>
        </p:txBody>
      </p:sp>
      <p:sp>
        <p:nvSpPr>
          <p:cNvPr id="3" name="Slide Number Placeholder 2"/>
          <p:cNvSpPr>
            <a:spLocks noGrp="1"/>
          </p:cNvSpPr>
          <p:nvPr>
            <p:ph type="sldNum" sz="quarter" idx="12"/>
          </p:nvPr>
        </p:nvSpPr>
        <p:spPr/>
        <p:txBody>
          <a:bodyPr/>
          <a:lstStyle/>
          <a:p>
            <a:fld id="{1532E7D6-00FC-4F05-8D68-6F69D83B91B5}" type="slidenum">
              <a:rPr lang="en-US" smtClean="0">
                <a:solidFill>
                  <a:prstClr val="black">
                    <a:tint val="75000"/>
                  </a:prstClr>
                </a:solidFill>
              </a:rPr>
              <a:pPr/>
              <a:t>10</a:t>
            </a:fld>
            <a:endParaRPr lang="en-US" dirty="0">
              <a:solidFill>
                <a:prstClr val="black">
                  <a:tint val="75000"/>
                </a:prstClr>
              </a:solidFill>
            </a:endParaRPr>
          </a:p>
        </p:txBody>
      </p:sp>
    </p:spTree>
    <p:extLst>
      <p:ext uri="{BB962C8B-B14F-4D97-AF65-F5344CB8AC3E}">
        <p14:creationId xmlns:p14="http://schemas.microsoft.com/office/powerpoint/2010/main" val="2536586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bwMode="auto">
          <a:xfrm>
            <a:off x="457200" y="1524000"/>
            <a:ext cx="8229600" cy="762000"/>
          </a:xfrm>
          <a:noFill/>
          <a:ln>
            <a:miter lim="800000"/>
            <a:headEnd/>
            <a:tailEnd/>
          </a:ln>
        </p:spPr>
        <p:txBody>
          <a:bodyPr vert="horz" wrap="square" lIns="91440" tIns="45720" rIns="91440" bIns="45720" numCol="1" rtlCol="0" anchor="t" anchorCtr="0" compatLnSpc="1">
            <a:prstTxWarp prst="textNoShape">
              <a:avLst/>
            </a:prstTxWarp>
            <a:normAutofit/>
          </a:bodyPr>
          <a:lstStyle/>
          <a:p>
            <a:r>
              <a:rPr lang="en-CA" sz="3600" b="1" smtClean="0">
                <a:latin typeface="Arial" panose="020B0604020202020204" pitchFamily="34" charset="0"/>
                <a:cs typeface="Arial" panose="020B0604020202020204" pitchFamily="34" charset="0"/>
              </a:rPr>
              <a:t>Objectif</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1" y="2286000"/>
            <a:ext cx="8010528" cy="3705384"/>
          </a:xfrm>
        </p:spPr>
        <p:txBody>
          <a:bodyPr>
            <a:normAutofit lnSpcReduction="10000"/>
          </a:bodyPr>
          <a:lstStyle/>
          <a:p>
            <a:pPr>
              <a:defRPr/>
            </a:pPr>
            <a:r>
              <a:rPr lang="en-CA" sz="2800" smtClean="0">
                <a:latin typeface="Arial" panose="020B0604020202020204" pitchFamily="34" charset="0"/>
                <a:cs typeface="Arial" panose="020B0604020202020204" pitchFamily="34" charset="0"/>
              </a:rPr>
              <a:t>Fournir au Groupe consultatif sur les soins et le soutien :</a:t>
            </a:r>
            <a:endParaRPr lang="en-CA" sz="2800" dirty="0" smtClean="0">
              <a:latin typeface="Arial" panose="020B0604020202020204" pitchFamily="34" charset="0"/>
              <a:cs typeface="Arial" panose="020B0604020202020204" pitchFamily="34" charset="0"/>
            </a:endParaRPr>
          </a:p>
          <a:p>
            <a:pPr lvl="2">
              <a:defRPr/>
            </a:pPr>
            <a:r>
              <a:rPr lang="en-CA" smtClean="0">
                <a:latin typeface="Arial" panose="020B0604020202020204" pitchFamily="34" charset="0"/>
                <a:cs typeface="Arial" panose="020B0604020202020204" pitchFamily="34" charset="0"/>
              </a:rPr>
              <a:t>le contexte de l’élaboration de l’Outil de détermination des subventions (ODS) et le lien de l’Outil avec le Programme pour l’autonomie des anciens combattants </a:t>
            </a:r>
          </a:p>
          <a:p>
            <a:pPr lvl="2">
              <a:defRPr/>
            </a:pPr>
            <a:r>
              <a:rPr lang="en-CA" smtClean="0">
                <a:latin typeface="Arial" panose="020B0604020202020204" pitchFamily="34" charset="0"/>
                <a:cs typeface="Arial" panose="020B0604020202020204" pitchFamily="34" charset="0"/>
              </a:rPr>
              <a:t>une vue d’ensemble de l’ODS</a:t>
            </a:r>
            <a:endParaRPr lang="en-CA" dirty="0" smtClean="0">
              <a:latin typeface="Arial" panose="020B0604020202020204" pitchFamily="34" charset="0"/>
              <a:cs typeface="Arial" panose="020B0604020202020204" pitchFamily="34" charset="0"/>
            </a:endParaRPr>
          </a:p>
          <a:p>
            <a:pPr lvl="2">
              <a:defRPr/>
            </a:pPr>
            <a:r>
              <a:rPr lang="en-CA" smtClean="0">
                <a:latin typeface="Arial" panose="020B0604020202020204" pitchFamily="34" charset="0"/>
                <a:cs typeface="Arial" panose="020B0604020202020204" pitchFamily="34" charset="0"/>
              </a:rPr>
              <a:t>les changements découlant de l’adoption de l’ODS</a:t>
            </a:r>
            <a:endParaRPr lang="en-CA" dirty="0" smtClean="0">
              <a:latin typeface="Arial" panose="020B0604020202020204" pitchFamily="34" charset="0"/>
              <a:cs typeface="Arial" panose="020B0604020202020204" pitchFamily="34" charset="0"/>
            </a:endParaRPr>
          </a:p>
          <a:p>
            <a:pPr>
              <a:buFontTx/>
              <a:buNone/>
              <a:defRPr/>
            </a:pPr>
            <a:endParaRPr lang="en-US" dirty="0"/>
          </a:p>
        </p:txBody>
      </p:sp>
      <p:sp>
        <p:nvSpPr>
          <p:cNvPr id="3076" name="Slide Number Placeholder 3"/>
          <p:cNvSpPr>
            <a:spLocks noGrp="1"/>
          </p:cNvSpPr>
          <p:nvPr>
            <p:ph type="sldNum" sz="quarter" idx="12"/>
          </p:nvPr>
        </p:nvSpPr>
        <p:spPr>
          <a:xfrm>
            <a:off x="6705600" y="6019801"/>
            <a:ext cx="2133600" cy="1238251"/>
          </a:xfrm>
          <a:noFill/>
        </p:spPr>
        <p:txBody>
          <a:bodyPr/>
          <a:lstStyle/>
          <a:p>
            <a:fld id="{BBC251F7-40CA-493B-B9D5-3A469D5D7FC1}" type="slidenum">
              <a:rPr lang="en-US" smtClean="0">
                <a:solidFill>
                  <a:prstClr val="black">
                    <a:tint val="75000"/>
                  </a:prstClr>
                </a:solidFill>
              </a:rPr>
              <a:pPr/>
              <a:t>2</a:t>
            </a:fld>
            <a:endParaRPr lang="en-US" dirty="0" smtClean="0">
              <a:solidFill>
                <a:prstClr val="black">
                  <a:tint val="75000"/>
                </a:prstClr>
              </a:solidFill>
            </a:endParaRPr>
          </a:p>
        </p:txBody>
      </p:sp>
      <p:sp>
        <p:nvSpPr>
          <p:cNvPr id="14" name="TextBox 13"/>
          <p:cNvSpPr txBox="1"/>
          <p:nvPr/>
        </p:nvSpPr>
        <p:spPr>
          <a:xfrm>
            <a:off x="5661029" y="2300645"/>
            <a:ext cx="2743200" cy="646331"/>
          </a:xfrm>
          <a:prstGeom prst="rect">
            <a:avLst/>
          </a:prstGeom>
          <a:noFill/>
        </p:spPr>
        <p:txBody>
          <a:bodyPr wrap="square" rtlCol="0">
            <a:spAutoFit/>
          </a:bodyPr>
          <a:lstStyle/>
          <a:p>
            <a:pPr marL="742950" lvl="1" indent="-285750">
              <a:buFont typeface="Arial" panose="020B0604020202020204" pitchFamily="34" charset="0"/>
              <a:buChar char="•"/>
            </a:pPr>
            <a:endParaRPr lang="en-US" dirty="0">
              <a:solidFill>
                <a:prstClr val="black"/>
              </a:solidFill>
            </a:endParaRPr>
          </a:p>
          <a:p>
            <a:pPr marL="742950" lvl="1" indent="-285750">
              <a:buFont typeface="Arial" panose="020B0604020202020204" pitchFamily="34" charset="0"/>
              <a:buChar char="•"/>
            </a:pPr>
            <a:endParaRPr lang="en-US" dirty="0">
              <a:solidFill>
                <a:prstClr val="black"/>
              </a:solidFill>
            </a:endParaRPr>
          </a:p>
        </p:txBody>
      </p:sp>
    </p:spTree>
    <p:extLst>
      <p:ext uri="{BB962C8B-B14F-4D97-AF65-F5344CB8AC3E}">
        <p14:creationId xmlns:p14="http://schemas.microsoft.com/office/powerpoint/2010/main" val="1730317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0204"/>
            <a:ext cx="8229600" cy="685796"/>
          </a:xfrm>
        </p:spPr>
        <p:txBody>
          <a:bodyPr>
            <a:normAutofit fontScale="90000"/>
          </a:bodyPr>
          <a:lstStyle/>
          <a:p>
            <a:r>
              <a:rPr lang="en-US" sz="4000" b="1" smtClean="0">
                <a:latin typeface="Arial" panose="020B0604020202020204" pitchFamily="34" charset="0"/>
                <a:cs typeface="Arial" panose="020B0604020202020204" pitchFamily="34" charset="0"/>
              </a:rPr>
              <a:t>Contexte</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4572" y="2438400"/>
            <a:ext cx="8229600" cy="4528077"/>
          </a:xfrm>
        </p:spPr>
        <p:txBody>
          <a:bodyPr>
            <a:normAutofit fontScale="92500" lnSpcReduction="10000"/>
          </a:bodyPr>
          <a:lstStyle/>
          <a:p>
            <a:pPr lvl="0"/>
            <a:r>
              <a:rPr lang="en-US" sz="2400">
                <a:solidFill>
                  <a:prstClr val="black"/>
                </a:solidFill>
                <a:latin typeface="Arial" panose="020B0604020202020204" pitchFamily="34" charset="0"/>
                <a:cs typeface="Arial" panose="020B0604020202020204" pitchFamily="34" charset="0"/>
              </a:rPr>
              <a:t>Un Groupe d’experts indépendant en subventions et contributions et l’accent mis par le gouvernement sur la rationalisation de </a:t>
            </a:r>
            <a:r>
              <a:rPr lang="en-US" sz="2400" smtClean="0">
                <a:solidFill>
                  <a:prstClr val="black"/>
                </a:solidFill>
                <a:latin typeface="Arial" panose="020B0604020202020204" pitchFamily="34" charset="0"/>
                <a:cs typeface="Arial" panose="020B0604020202020204" pitchFamily="34" charset="0"/>
              </a:rPr>
              <a:t>l’exécution des </a:t>
            </a:r>
            <a:r>
              <a:rPr lang="en-US" sz="2400">
                <a:solidFill>
                  <a:prstClr val="black"/>
                </a:solidFill>
                <a:latin typeface="Arial" panose="020B0604020202020204" pitchFamily="34" charset="0"/>
                <a:cs typeface="Arial" panose="020B0604020202020204" pitchFamily="34" charset="0"/>
              </a:rPr>
              <a:t>programmes a </a:t>
            </a:r>
            <a:r>
              <a:rPr lang="en-US" sz="2400" smtClean="0">
                <a:solidFill>
                  <a:prstClr val="black"/>
                </a:solidFill>
                <a:latin typeface="Arial" panose="020B0604020202020204" pitchFamily="34" charset="0"/>
                <a:cs typeface="Arial" panose="020B0604020202020204" pitchFamily="34" charset="0"/>
              </a:rPr>
              <a:t>fait ressortir les avantages </a:t>
            </a:r>
            <a:r>
              <a:rPr lang="en-US" sz="2400">
                <a:solidFill>
                  <a:prstClr val="black"/>
                </a:solidFill>
                <a:latin typeface="Arial" panose="020B0604020202020204" pitchFamily="34" charset="0"/>
                <a:cs typeface="Arial" panose="020B0604020202020204" pitchFamily="34" charset="0"/>
              </a:rPr>
              <a:t>des subventions du PAAC</a:t>
            </a:r>
          </a:p>
          <a:p>
            <a:pPr lvl="0"/>
            <a:r>
              <a:rPr lang="en-US" sz="2400">
                <a:solidFill>
                  <a:prstClr val="black"/>
                </a:solidFill>
                <a:latin typeface="Arial" panose="020B0604020202020204" pitchFamily="34" charset="0"/>
                <a:cs typeface="Arial" panose="020B0604020202020204" pitchFamily="34" charset="0"/>
              </a:rPr>
              <a:t>Les subventions réduisent </a:t>
            </a:r>
            <a:r>
              <a:rPr lang="en-US" sz="2400" smtClean="0">
                <a:solidFill>
                  <a:prstClr val="black"/>
                </a:solidFill>
                <a:latin typeface="Arial" panose="020B0604020202020204" pitchFamily="34" charset="0"/>
                <a:cs typeface="Arial" panose="020B0604020202020204" pitchFamily="34" charset="0"/>
              </a:rPr>
              <a:t>les </a:t>
            </a:r>
            <a:r>
              <a:rPr lang="en-US" sz="2400">
                <a:solidFill>
                  <a:prstClr val="black"/>
                </a:solidFill>
                <a:latin typeface="Arial" panose="020B0604020202020204" pitchFamily="34" charset="0"/>
                <a:cs typeface="Arial" panose="020B0604020202020204" pitchFamily="34" charset="0"/>
              </a:rPr>
              <a:t>formalités administratives et les bénéficiares </a:t>
            </a:r>
            <a:r>
              <a:rPr lang="en-US" sz="2400" smtClean="0">
                <a:solidFill>
                  <a:prstClr val="black"/>
                </a:solidFill>
                <a:latin typeface="Arial" panose="020B0604020202020204" pitchFamily="34" charset="0"/>
                <a:cs typeface="Arial" panose="020B0604020202020204" pitchFamily="34" charset="0"/>
              </a:rPr>
              <a:t>n’ont </a:t>
            </a:r>
            <a:r>
              <a:rPr lang="en-US" sz="2400">
                <a:solidFill>
                  <a:prstClr val="black"/>
                </a:solidFill>
                <a:latin typeface="Arial" panose="020B0604020202020204" pitchFamily="34" charset="0"/>
                <a:cs typeface="Arial" panose="020B0604020202020204" pitchFamily="34" charset="0"/>
              </a:rPr>
              <a:t>plus à payer de leur poche les frais </a:t>
            </a:r>
            <a:r>
              <a:rPr lang="en-US" sz="2400" smtClean="0">
                <a:solidFill>
                  <a:prstClr val="black"/>
                </a:solidFill>
                <a:latin typeface="Arial" panose="020B0604020202020204" pitchFamily="34" charset="0"/>
                <a:cs typeface="Arial" panose="020B0604020202020204" pitchFamily="34" charset="0"/>
              </a:rPr>
              <a:t>de </a:t>
            </a:r>
            <a:r>
              <a:rPr lang="en-US" sz="2400">
                <a:solidFill>
                  <a:prstClr val="black"/>
                </a:solidFill>
                <a:latin typeface="Arial" panose="020B0604020202020204" pitchFamily="34" charset="0"/>
                <a:cs typeface="Arial" panose="020B0604020202020204" pitchFamily="34" charset="0"/>
              </a:rPr>
              <a:t>services d’entretien ménager et d’entretien </a:t>
            </a:r>
            <a:r>
              <a:rPr lang="en-US" sz="2400" smtClean="0">
                <a:solidFill>
                  <a:prstClr val="black"/>
                </a:solidFill>
                <a:latin typeface="Arial" panose="020B0604020202020204" pitchFamily="34" charset="0"/>
                <a:cs typeface="Arial" panose="020B0604020202020204" pitchFamily="34" charset="0"/>
              </a:rPr>
              <a:t>du </a:t>
            </a:r>
            <a:r>
              <a:rPr lang="en-US" sz="2400">
                <a:solidFill>
                  <a:prstClr val="black"/>
                </a:solidFill>
                <a:latin typeface="Arial" panose="020B0604020202020204" pitchFamily="34" charset="0"/>
                <a:cs typeface="Arial" panose="020B0604020202020204" pitchFamily="34" charset="0"/>
              </a:rPr>
              <a:t>terrain</a:t>
            </a:r>
          </a:p>
          <a:p>
            <a:pPr lvl="0"/>
            <a:r>
              <a:rPr lang="fr-FR" sz="2400" smtClean="0">
                <a:solidFill>
                  <a:prstClr val="black"/>
                </a:solidFill>
                <a:latin typeface="Arial" panose="020B0604020202020204" pitchFamily="34" charset="0"/>
                <a:cs typeface="Arial" panose="020B0604020202020204" pitchFamily="34" charset="0"/>
              </a:rPr>
              <a:t>On avait besoin d’un </a:t>
            </a:r>
            <a:r>
              <a:rPr lang="fr-FR" sz="2400">
                <a:solidFill>
                  <a:prstClr val="black"/>
                </a:solidFill>
                <a:latin typeface="Arial" panose="020B0604020202020204" pitchFamily="34" charset="0"/>
                <a:cs typeface="Arial" panose="020B0604020202020204" pitchFamily="34" charset="0"/>
              </a:rPr>
              <a:t>outil </a:t>
            </a:r>
            <a:r>
              <a:rPr lang="fr-FR" sz="2400" smtClean="0">
                <a:solidFill>
                  <a:prstClr val="black"/>
                </a:solidFill>
                <a:latin typeface="Arial" panose="020B0604020202020204" pitchFamily="34" charset="0"/>
                <a:cs typeface="Arial" panose="020B0604020202020204" pitchFamily="34" charset="0"/>
              </a:rPr>
              <a:t>pour </a:t>
            </a:r>
            <a:r>
              <a:rPr lang="fr-FR" sz="2400">
                <a:solidFill>
                  <a:prstClr val="black"/>
                </a:solidFill>
                <a:latin typeface="Arial" panose="020B0604020202020204" pitchFamily="34" charset="0"/>
                <a:cs typeface="Arial" panose="020B0604020202020204" pitchFamily="34" charset="0"/>
              </a:rPr>
              <a:t>déterminer les montants des subventions</a:t>
            </a:r>
          </a:p>
          <a:p>
            <a:pPr lvl="0"/>
            <a:r>
              <a:rPr lang="en-US" sz="2400">
                <a:solidFill>
                  <a:prstClr val="black"/>
                </a:solidFill>
                <a:latin typeface="Arial" panose="020B0604020202020204" pitchFamily="34" charset="0"/>
                <a:cs typeface="Arial" panose="020B0604020202020204" pitchFamily="34" charset="0"/>
              </a:rPr>
              <a:t>L’outil </a:t>
            </a:r>
            <a:r>
              <a:rPr lang="en-US" sz="2400" smtClean="0">
                <a:solidFill>
                  <a:prstClr val="black"/>
                </a:solidFill>
                <a:latin typeface="Arial" panose="020B0604020202020204" pitchFamily="34" charset="0"/>
                <a:cs typeface="Arial" panose="020B0604020202020204" pitchFamily="34" charset="0"/>
              </a:rPr>
              <a:t>devait </a:t>
            </a:r>
            <a:r>
              <a:rPr lang="en-US" sz="2400">
                <a:solidFill>
                  <a:prstClr val="black"/>
                </a:solidFill>
                <a:latin typeface="Arial" panose="020B0604020202020204" pitchFamily="34" charset="0"/>
                <a:cs typeface="Arial" panose="020B0604020202020204" pitchFamily="34" charset="0"/>
              </a:rPr>
              <a:t>respecter les taux maximaux du PAAC comme </a:t>
            </a:r>
            <a:r>
              <a:rPr lang="en-US" sz="2400" smtClean="0">
                <a:solidFill>
                  <a:prstClr val="black"/>
                </a:solidFill>
                <a:latin typeface="Arial" panose="020B0604020202020204" pitchFamily="34" charset="0"/>
                <a:cs typeface="Arial" panose="020B0604020202020204" pitchFamily="34" charset="0"/>
              </a:rPr>
              <a:t>il est précisé dans le </a:t>
            </a:r>
            <a:r>
              <a:rPr lang="en-US" sz="2400" i="1" smtClean="0">
                <a:solidFill>
                  <a:prstClr val="black"/>
                </a:solidFill>
                <a:latin typeface="Arial" panose="020B0604020202020204" pitchFamily="34" charset="0"/>
                <a:cs typeface="Arial" panose="020B0604020202020204" pitchFamily="34" charset="0"/>
              </a:rPr>
              <a:t>Règlement sur les soins de santé pour anciens combattants</a:t>
            </a:r>
            <a:endParaRPr lang="en-US" sz="2400">
              <a:solidFill>
                <a:prstClr val="black"/>
              </a:solidFill>
              <a:latin typeface="Arial" panose="020B0604020202020204" pitchFamily="34" charset="0"/>
              <a:cs typeface="Arial" panose="020B0604020202020204" pitchFamily="34" charset="0"/>
            </a:endParaRPr>
          </a:p>
          <a:p>
            <a:pPr lvl="0"/>
            <a:r>
              <a:rPr lang="en-US" sz="2400">
                <a:solidFill>
                  <a:prstClr val="black"/>
                </a:solidFill>
                <a:latin typeface="Arial" panose="020B0604020202020204" pitchFamily="34" charset="0"/>
                <a:cs typeface="Arial" panose="020B0604020202020204" pitchFamily="34" charset="0"/>
              </a:rPr>
              <a:t>L’ODS a été </a:t>
            </a:r>
            <a:r>
              <a:rPr lang="en-US" sz="2400" smtClean="0">
                <a:solidFill>
                  <a:prstClr val="black"/>
                </a:solidFill>
                <a:latin typeface="Arial" panose="020B0604020202020204" pitchFamily="34" charset="0"/>
                <a:cs typeface="Arial" panose="020B0604020202020204" pitchFamily="34" charset="0"/>
              </a:rPr>
              <a:t>élaboré pour </a:t>
            </a:r>
            <a:r>
              <a:rPr lang="en-US" sz="2400">
                <a:solidFill>
                  <a:prstClr val="black"/>
                </a:solidFill>
                <a:latin typeface="Arial" panose="020B0604020202020204" pitchFamily="34" charset="0"/>
                <a:cs typeface="Arial" panose="020B0604020202020204" pitchFamily="34" charset="0"/>
              </a:rPr>
              <a:t>répondre à ce besoin</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1532E7D6-00FC-4F05-8D68-6F69D83B91B5}"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244484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914400"/>
          </a:xfrm>
        </p:spPr>
        <p:txBody>
          <a:bodyPr>
            <a:normAutofit/>
          </a:bodyPr>
          <a:lstStyle/>
          <a:p>
            <a:r>
              <a:rPr lang="en-US" sz="3600" b="1" smtClean="0">
                <a:latin typeface="Arial" panose="020B0604020202020204" pitchFamily="34" charset="0"/>
                <a:cs typeface="Arial" panose="020B0604020202020204" pitchFamily="34" charset="0"/>
              </a:rPr>
              <a:t>Élaboration de l’ODS</a:t>
            </a:r>
            <a:endParaRPr lang="en-US" sz="36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4854" y="2209800"/>
            <a:ext cx="8224345" cy="4983163"/>
          </a:xfrm>
        </p:spPr>
        <p:txBody>
          <a:bodyPr>
            <a:normAutofit/>
          </a:bodyPr>
          <a:lstStyle/>
          <a:p>
            <a:pPr marL="0" indent="0">
              <a:buNone/>
            </a:pPr>
            <a:r>
              <a:rPr lang="en-US" sz="2000" smtClean="0">
                <a:latin typeface="Arial" panose="020B0604020202020204" pitchFamily="34" charset="0"/>
                <a:cs typeface="Arial" panose="020B0604020202020204" pitchFamily="34" charset="0"/>
              </a:rPr>
              <a:t>Les principes directeurs pour l’élaboration de l’ODS étaient les </a:t>
            </a:r>
          </a:p>
          <a:p>
            <a:pPr marL="0" indent="0">
              <a:buNone/>
            </a:pPr>
            <a:r>
              <a:rPr lang="en-US" sz="2000" smtClean="0">
                <a:latin typeface="Arial" panose="020B0604020202020204" pitchFamily="34" charset="0"/>
                <a:cs typeface="Arial" panose="020B0604020202020204" pitchFamily="34" charset="0"/>
              </a:rPr>
              <a:t>suivants : </a:t>
            </a:r>
            <a:endParaRPr lang="en-US" sz="2000" dirty="0" smtClean="0">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000" smtClean="0">
                <a:latin typeface="Arial" panose="020B0604020202020204" pitchFamily="34" charset="0"/>
                <a:cs typeface="Arial" panose="020B0604020202020204" pitchFamily="34" charset="0"/>
              </a:rPr>
              <a:t>Coût neutre </a:t>
            </a:r>
            <a:endParaRPr lang="en-US" sz="2000" dirty="0" smtClean="0">
              <a:latin typeface="Arial" panose="020B0604020202020204" pitchFamily="34" charset="0"/>
              <a:cs typeface="Arial" panose="020B0604020202020204" pitchFamily="34" charset="0"/>
            </a:endParaRPr>
          </a:p>
          <a:p>
            <a:pPr lvl="1">
              <a:buFont typeface="Wingdings" panose="05000000000000000000" pitchFamily="2" charset="2"/>
              <a:buChar char="q"/>
            </a:pPr>
            <a:endParaRPr lang="en-US" sz="2000" dirty="0" smtClean="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000" smtClean="0">
                <a:latin typeface="Arial" panose="020B0604020202020204" pitchFamily="34" charset="0"/>
                <a:cs typeface="Arial" panose="020B0604020202020204" pitchFamily="34" charset="0"/>
              </a:rPr>
              <a:t>Fondé sur les besoins </a:t>
            </a:r>
            <a:endParaRPr lang="en-US" sz="2000" dirty="0" smtClean="0">
              <a:latin typeface="Arial" panose="020B0604020202020204" pitchFamily="34" charset="0"/>
              <a:cs typeface="Arial" panose="020B0604020202020204" pitchFamily="34" charset="0"/>
            </a:endParaRPr>
          </a:p>
          <a:p>
            <a:pPr lvl="1">
              <a:buFont typeface="Wingdings" panose="05000000000000000000" pitchFamily="2" charset="2"/>
              <a:buChar char="q"/>
            </a:pPr>
            <a:endParaRPr lang="en-US" sz="2000" dirty="0" smtClean="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000" smtClean="0">
                <a:latin typeface="Arial" panose="020B0604020202020204" pitchFamily="34" charset="0"/>
                <a:cs typeface="Arial" panose="020B0604020202020204" pitchFamily="34" charset="0"/>
              </a:rPr>
              <a:t>Efficace </a:t>
            </a:r>
            <a:endParaRPr lang="en-US" sz="2000" dirty="0" smtClean="0">
              <a:latin typeface="Arial" panose="020B0604020202020204" pitchFamily="34" charset="0"/>
              <a:cs typeface="Arial" panose="020B0604020202020204" pitchFamily="34" charset="0"/>
            </a:endParaRPr>
          </a:p>
          <a:p>
            <a:pPr lvl="1">
              <a:buFont typeface="Wingdings" panose="05000000000000000000" pitchFamily="2" charset="2"/>
              <a:buChar char="q"/>
            </a:pPr>
            <a:endParaRPr lang="en-US" sz="2000" dirty="0" smtClean="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000" smtClean="0">
                <a:latin typeface="Arial" panose="020B0604020202020204" pitchFamily="34" charset="0"/>
                <a:cs typeface="Arial" panose="020B0604020202020204" pitchFamily="34" charset="0"/>
              </a:rPr>
              <a:t>Utilisation uniforme de l’outil  </a:t>
            </a:r>
            <a:endParaRPr lang="en-US" sz="2000" dirty="0" smtClean="0">
              <a:latin typeface="Arial" panose="020B0604020202020204" pitchFamily="34" charset="0"/>
              <a:cs typeface="Arial" panose="020B0604020202020204" pitchFamily="34" charset="0"/>
            </a:endParaRPr>
          </a:p>
          <a:p>
            <a:pPr lvl="1">
              <a:buFont typeface="Wingdings" panose="05000000000000000000" pitchFamily="2" charset="2"/>
              <a:buChar char="q"/>
            </a:pPr>
            <a:endParaRPr lang="en-US" sz="2000" dirty="0" smtClean="0">
              <a:latin typeface="Arial" panose="020B0604020202020204" pitchFamily="34" charset="0"/>
              <a:cs typeface="Arial" panose="020B0604020202020204" pitchFamily="34" charset="0"/>
            </a:endParaRPr>
          </a:p>
          <a:p>
            <a:pPr lvl="1">
              <a:buFont typeface="Wingdings" panose="05000000000000000000" pitchFamily="2" charset="2"/>
              <a:buChar char="q"/>
            </a:pPr>
            <a:r>
              <a:rPr lang="en-US" sz="2000" smtClean="0">
                <a:latin typeface="Arial" panose="020B0604020202020204" pitchFamily="34" charset="0"/>
                <a:cs typeface="Arial" panose="020B0604020202020204" pitchFamily="34" charset="0"/>
              </a:rPr>
              <a:t>Défendable</a:t>
            </a:r>
            <a:endParaRPr lang="en-US" sz="2000" dirty="0"/>
          </a:p>
        </p:txBody>
      </p:sp>
      <p:sp>
        <p:nvSpPr>
          <p:cNvPr id="4" name="Slide Number Placeholder 3"/>
          <p:cNvSpPr>
            <a:spLocks noGrp="1"/>
          </p:cNvSpPr>
          <p:nvPr>
            <p:ph type="sldNum" sz="quarter" idx="12"/>
          </p:nvPr>
        </p:nvSpPr>
        <p:spPr/>
        <p:txBody>
          <a:bodyPr/>
          <a:lstStyle/>
          <a:p>
            <a:fld id="{1532E7D6-00FC-4F05-8D68-6F69D83B91B5}" type="slidenum">
              <a:rPr lang="en-US" smtClean="0">
                <a:solidFill>
                  <a:prstClr val="black">
                    <a:tint val="75000"/>
                  </a:prstClr>
                </a:solidFill>
              </a:rPr>
              <a:pPr/>
              <a:t>4</a:t>
            </a:fld>
            <a:endParaRPr lang="en-US" dirty="0">
              <a:solidFill>
                <a:prstClr val="black">
                  <a:tint val="75000"/>
                </a:prstClr>
              </a:solidFill>
            </a:endParaRPr>
          </a:p>
        </p:txBody>
      </p:sp>
    </p:spTree>
    <p:extLst>
      <p:ext uri="{BB962C8B-B14F-4D97-AF65-F5344CB8AC3E}">
        <p14:creationId xmlns:p14="http://schemas.microsoft.com/office/powerpoint/2010/main" val="219263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762000"/>
          </a:xfrm>
        </p:spPr>
        <p:txBody>
          <a:bodyPr/>
          <a:lstStyle/>
          <a:p>
            <a:r>
              <a:rPr lang="en-CA" sz="2800" b="1" dirty="0" err="1" smtClean="0">
                <a:latin typeface="Arial" panose="020B0604020202020204" pitchFamily="34" charset="0"/>
                <a:cs typeface="Arial" panose="020B0604020202020204" pitchFamily="34" charset="0"/>
              </a:rPr>
              <a:t>Vue</a:t>
            </a:r>
            <a:r>
              <a:rPr lang="en-CA" sz="2800" b="1" dirty="0" smtClean="0">
                <a:latin typeface="Arial" panose="020B0604020202020204" pitchFamily="34" charset="0"/>
                <a:cs typeface="Arial" panose="020B0604020202020204" pitchFamily="34" charset="0"/>
              </a:rPr>
              <a:t> </a:t>
            </a:r>
            <a:r>
              <a:rPr lang="en-CA" sz="2800" b="1" dirty="0" err="1" smtClean="0">
                <a:latin typeface="Arial" panose="020B0604020202020204" pitchFamily="34" charset="0"/>
                <a:cs typeface="Arial" panose="020B0604020202020204" pitchFamily="34" charset="0"/>
              </a:rPr>
              <a:t>d’ensemble</a:t>
            </a:r>
            <a:r>
              <a:rPr lang="en-CA" sz="2800" b="1" dirty="0" smtClean="0">
                <a:latin typeface="Arial" panose="020B0604020202020204" pitchFamily="34" charset="0"/>
                <a:cs typeface="Arial" panose="020B0604020202020204" pitchFamily="34" charset="0"/>
              </a:rPr>
              <a:t> – </a:t>
            </a:r>
            <a:r>
              <a:rPr lang="en-CA" sz="2800" b="1" dirty="0" err="1" smtClean="0">
                <a:latin typeface="Arial" panose="020B0604020202020204" pitchFamily="34" charset="0"/>
                <a:cs typeface="Arial" panose="020B0604020202020204" pitchFamily="34" charset="0"/>
              </a:rPr>
              <a:t>Qu’est-ce</a:t>
            </a:r>
            <a:r>
              <a:rPr lang="en-CA" sz="2800" b="1" dirty="0" smtClean="0">
                <a:latin typeface="Arial" panose="020B0604020202020204" pitchFamily="34" charset="0"/>
                <a:cs typeface="Arial" panose="020B0604020202020204" pitchFamily="34" charset="0"/>
              </a:rPr>
              <a:t> que </a:t>
            </a:r>
            <a:r>
              <a:rPr lang="en-CA" sz="2800" b="1" dirty="0" err="1" smtClean="0">
                <a:latin typeface="Arial" panose="020B0604020202020204" pitchFamily="34" charset="0"/>
                <a:cs typeface="Arial" panose="020B0604020202020204" pitchFamily="34" charset="0"/>
              </a:rPr>
              <a:t>l’ODS</a:t>
            </a:r>
            <a:r>
              <a:rPr lang="en-CA" sz="2800" b="1" dirty="0" smtClean="0">
                <a:latin typeface="Arial" panose="020B0604020202020204" pitchFamily="34" charset="0"/>
                <a:cs typeface="Arial" panose="020B0604020202020204" pitchFamily="34" charset="0"/>
              </a:rPr>
              <a:t>?</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type="subTitle" idx="1"/>
          </p:nvPr>
        </p:nvSpPr>
        <p:spPr>
          <a:xfrm>
            <a:off x="685800" y="2209802"/>
            <a:ext cx="7543800" cy="4143236"/>
          </a:xfrm>
        </p:spPr>
        <p:txBody>
          <a:bodyPr>
            <a:normAutofit fontScale="92500" lnSpcReduction="20000"/>
          </a:bodyPr>
          <a:lstStyle/>
          <a:p>
            <a:pPr algn="l"/>
            <a:r>
              <a:rPr lang="en-US" sz="2400" dirty="0" smtClean="0">
                <a:solidFill>
                  <a:schemeClr val="tx1"/>
                </a:solidFill>
                <a:latin typeface="Arial" panose="020B0604020202020204" pitchFamily="34" charset="0"/>
                <a:cs typeface="Arial" panose="020B0604020202020204" pitchFamily="34" charset="0"/>
              </a:rPr>
              <a:t>L’ODS :  </a:t>
            </a:r>
          </a:p>
          <a:p>
            <a:pPr marL="457200" indent="-457200" algn="l">
              <a:buFont typeface="Arial" panose="020B0604020202020204" pitchFamily="34" charset="0"/>
              <a:buChar char="•"/>
            </a:pPr>
            <a:r>
              <a:rPr lang="en-US" sz="2400" dirty="0" err="1" smtClean="0">
                <a:solidFill>
                  <a:schemeClr val="tx1"/>
                </a:solidFill>
                <a:latin typeface="Arial" panose="020B0604020202020204" pitchFamily="34" charset="0"/>
                <a:cs typeface="Arial" panose="020B0604020202020204" pitchFamily="34" charset="0"/>
              </a:rPr>
              <a:t>est</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une</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feuille</a:t>
            </a:r>
            <a:r>
              <a:rPr lang="en-US" sz="2400" dirty="0" smtClean="0">
                <a:solidFill>
                  <a:schemeClr val="tx1"/>
                </a:solidFill>
                <a:latin typeface="Arial" panose="020B0604020202020204" pitchFamily="34" charset="0"/>
                <a:cs typeface="Arial" panose="020B0604020202020204" pitchFamily="34" charset="0"/>
              </a:rPr>
              <a:t> de </a:t>
            </a:r>
            <a:r>
              <a:rPr lang="en-US" sz="2400" dirty="0" err="1" smtClean="0">
                <a:solidFill>
                  <a:schemeClr val="tx1"/>
                </a:solidFill>
                <a:latin typeface="Arial" panose="020B0604020202020204" pitchFamily="34" charset="0"/>
                <a:cs typeface="Arial" panose="020B0604020202020204" pitchFamily="34" charset="0"/>
              </a:rPr>
              <a:t>calcul</a:t>
            </a:r>
            <a:r>
              <a:rPr lang="en-US" sz="2400" dirty="0" smtClean="0">
                <a:solidFill>
                  <a:schemeClr val="tx1"/>
                </a:solidFill>
                <a:latin typeface="Arial" panose="020B0604020202020204" pitchFamily="34" charset="0"/>
                <a:cs typeface="Arial" panose="020B0604020202020204" pitchFamily="34" charset="0"/>
              </a:rPr>
              <a:t> qui </a:t>
            </a:r>
            <a:r>
              <a:rPr lang="en-US" sz="2400" dirty="0" err="1" smtClean="0">
                <a:solidFill>
                  <a:schemeClr val="tx1"/>
                </a:solidFill>
                <a:latin typeface="Arial" panose="020B0604020202020204" pitchFamily="34" charset="0"/>
                <a:cs typeface="Arial" panose="020B0604020202020204" pitchFamily="34" charset="0"/>
              </a:rPr>
              <a:t>normalise</a:t>
            </a:r>
            <a:r>
              <a:rPr lang="en-US" sz="2400" dirty="0" smtClean="0">
                <a:solidFill>
                  <a:schemeClr val="tx1"/>
                </a:solidFill>
                <a:latin typeface="Arial" panose="020B0604020202020204" pitchFamily="34" charset="0"/>
                <a:cs typeface="Arial" panose="020B0604020202020204" pitchFamily="34" charset="0"/>
              </a:rPr>
              <a:t> la </a:t>
            </a:r>
            <a:r>
              <a:rPr lang="en-US" sz="2400" dirty="0" err="1" smtClean="0">
                <a:solidFill>
                  <a:schemeClr val="tx1"/>
                </a:solidFill>
                <a:latin typeface="Arial" panose="020B0604020202020204" pitchFamily="34" charset="0"/>
                <a:cs typeface="Arial" panose="020B0604020202020204" pitchFamily="34" charset="0"/>
              </a:rPr>
              <a:t>façon</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dont</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sont</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calculés</a:t>
            </a:r>
            <a:r>
              <a:rPr lang="en-US" sz="2400" dirty="0" smtClean="0">
                <a:solidFill>
                  <a:schemeClr val="tx1"/>
                </a:solidFill>
                <a:latin typeface="Arial" panose="020B0604020202020204" pitchFamily="34" charset="0"/>
                <a:cs typeface="Arial" panose="020B0604020202020204" pitchFamily="34" charset="0"/>
              </a:rPr>
              <a:t> les </a:t>
            </a:r>
            <a:r>
              <a:rPr lang="en-US" sz="2400" dirty="0" err="1" smtClean="0">
                <a:solidFill>
                  <a:schemeClr val="tx1"/>
                </a:solidFill>
                <a:latin typeface="Arial" panose="020B0604020202020204" pitchFamily="34" charset="0"/>
                <a:cs typeface="Arial" panose="020B0604020202020204" pitchFamily="34" charset="0"/>
              </a:rPr>
              <a:t>montants</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accordés</a:t>
            </a:r>
            <a:r>
              <a:rPr lang="en-US" sz="2400" dirty="0" smtClean="0">
                <a:solidFill>
                  <a:schemeClr val="tx1"/>
                </a:solidFill>
                <a:latin typeface="Arial" panose="020B0604020202020204" pitchFamily="34" charset="0"/>
                <a:cs typeface="Arial" panose="020B0604020202020204" pitchFamily="34" charset="0"/>
              </a:rPr>
              <a:t> pour </a:t>
            </a:r>
            <a:r>
              <a:rPr lang="en-US" sz="2400" dirty="0" err="1" smtClean="0">
                <a:solidFill>
                  <a:schemeClr val="tx1"/>
                </a:solidFill>
                <a:latin typeface="Arial" panose="020B0604020202020204" pitchFamily="34" charset="0"/>
                <a:cs typeface="Arial" panose="020B0604020202020204" pitchFamily="34" charset="0"/>
              </a:rPr>
              <a:t>l’entretien</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ménager</a:t>
            </a:r>
            <a:r>
              <a:rPr lang="en-US" sz="2400" dirty="0" smtClean="0">
                <a:solidFill>
                  <a:schemeClr val="tx1"/>
                </a:solidFill>
                <a:latin typeface="Arial" panose="020B0604020202020204" pitchFamily="34" charset="0"/>
                <a:cs typeface="Arial" panose="020B0604020202020204" pitchFamily="34" charset="0"/>
              </a:rPr>
              <a:t> et </a:t>
            </a:r>
            <a:r>
              <a:rPr lang="en-US" sz="2400" dirty="0" err="1" smtClean="0">
                <a:solidFill>
                  <a:schemeClr val="tx1"/>
                </a:solidFill>
                <a:latin typeface="Arial" panose="020B0604020202020204" pitchFamily="34" charset="0"/>
                <a:cs typeface="Arial" panose="020B0604020202020204" pitchFamily="34" charset="0"/>
              </a:rPr>
              <a:t>l’entretien</a:t>
            </a:r>
            <a:r>
              <a:rPr lang="en-US" sz="2400" dirty="0" smtClean="0">
                <a:solidFill>
                  <a:schemeClr val="tx1"/>
                </a:solidFill>
                <a:latin typeface="Arial" panose="020B0604020202020204" pitchFamily="34" charset="0"/>
                <a:cs typeface="Arial" panose="020B0604020202020204" pitchFamily="34" charset="0"/>
              </a:rPr>
              <a:t> du terrain</a:t>
            </a:r>
          </a:p>
          <a:p>
            <a:pPr marL="457200" indent="-457200" algn="l">
              <a:buFont typeface="Arial" panose="020B0604020202020204" pitchFamily="34" charset="0"/>
              <a:buChar char="•"/>
            </a:pPr>
            <a:r>
              <a:rPr lang="en-US" sz="2400" dirty="0" smtClean="0">
                <a:solidFill>
                  <a:schemeClr val="tx1"/>
                </a:solidFill>
                <a:latin typeface="Arial" panose="020B0604020202020204" pitchFamily="34" charset="0"/>
                <a:cs typeface="Arial" panose="020B0604020202020204" pitchFamily="34" charset="0"/>
              </a:rPr>
              <a:t>a </a:t>
            </a:r>
            <a:r>
              <a:rPr lang="en-US" sz="2400" dirty="0" err="1" smtClean="0">
                <a:solidFill>
                  <a:schemeClr val="tx1"/>
                </a:solidFill>
                <a:latin typeface="Arial" panose="020B0604020202020204" pitchFamily="34" charset="0"/>
                <a:cs typeface="Arial" panose="020B0604020202020204" pitchFamily="34" charset="0"/>
              </a:rPr>
              <a:t>été</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conçu</a:t>
            </a:r>
            <a:r>
              <a:rPr lang="en-US" sz="2400" dirty="0" smtClean="0">
                <a:solidFill>
                  <a:schemeClr val="tx1"/>
                </a:solidFill>
                <a:latin typeface="Arial" panose="020B0604020202020204" pitchFamily="34" charset="0"/>
                <a:cs typeface="Arial" panose="020B0604020202020204" pitchFamily="34" charset="0"/>
              </a:rPr>
              <a:t> pour assurer </a:t>
            </a:r>
            <a:r>
              <a:rPr lang="en-US" sz="2400" dirty="0" err="1" smtClean="0">
                <a:solidFill>
                  <a:schemeClr val="tx1"/>
                </a:solidFill>
                <a:latin typeface="Arial" panose="020B0604020202020204" pitchFamily="34" charset="0"/>
                <a:cs typeface="Arial" panose="020B0604020202020204" pitchFamily="34" charset="0"/>
              </a:rPr>
              <a:t>l’équité</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dans</a:t>
            </a:r>
            <a:r>
              <a:rPr lang="en-US" sz="2400" dirty="0" smtClean="0">
                <a:solidFill>
                  <a:schemeClr val="tx1"/>
                </a:solidFill>
                <a:latin typeface="Arial" panose="020B0604020202020204" pitchFamily="34" charset="0"/>
                <a:cs typeface="Arial" panose="020B0604020202020204" pitchFamily="34" charset="0"/>
              </a:rPr>
              <a:t> le </a:t>
            </a:r>
            <a:r>
              <a:rPr lang="en-US" sz="2400" dirty="0" err="1" smtClean="0">
                <a:solidFill>
                  <a:schemeClr val="tx1"/>
                </a:solidFill>
                <a:latin typeface="Arial" panose="020B0604020202020204" pitchFamily="34" charset="0"/>
                <a:cs typeface="Arial" panose="020B0604020202020204" pitchFamily="34" charset="0"/>
              </a:rPr>
              <a:t>calcul</a:t>
            </a:r>
            <a:r>
              <a:rPr lang="en-US" sz="2400" dirty="0" smtClean="0">
                <a:solidFill>
                  <a:schemeClr val="tx1"/>
                </a:solidFill>
                <a:latin typeface="Arial" panose="020B0604020202020204" pitchFamily="34" charset="0"/>
                <a:cs typeface="Arial" panose="020B0604020202020204" pitchFamily="34" charset="0"/>
              </a:rPr>
              <a:t> des </a:t>
            </a:r>
            <a:r>
              <a:rPr lang="en-US" sz="2400" dirty="0" err="1" smtClean="0">
                <a:solidFill>
                  <a:schemeClr val="tx1"/>
                </a:solidFill>
                <a:latin typeface="Arial" panose="020B0604020202020204" pitchFamily="34" charset="0"/>
                <a:cs typeface="Arial" panose="020B0604020202020204" pitchFamily="34" charset="0"/>
              </a:rPr>
              <a:t>montants</a:t>
            </a:r>
            <a:r>
              <a:rPr lang="en-US" sz="2400" dirty="0" smtClean="0">
                <a:solidFill>
                  <a:schemeClr val="tx1"/>
                </a:solidFill>
                <a:latin typeface="Arial" panose="020B0604020202020204" pitchFamily="34" charset="0"/>
                <a:cs typeface="Arial" panose="020B0604020202020204" pitchFamily="34" charset="0"/>
              </a:rPr>
              <a:t> – </a:t>
            </a:r>
            <a:r>
              <a:rPr lang="en-US" sz="2400" dirty="0" err="1" smtClean="0">
                <a:solidFill>
                  <a:schemeClr val="tx1"/>
                </a:solidFill>
                <a:latin typeface="Arial" panose="020B0604020202020204" pitchFamily="34" charset="0"/>
                <a:cs typeface="Arial" panose="020B0604020202020204" pitchFamily="34" charset="0"/>
              </a:rPr>
              <a:t>supprime</a:t>
            </a:r>
            <a:r>
              <a:rPr lang="en-US" sz="2400" dirty="0" smtClean="0">
                <a:solidFill>
                  <a:schemeClr val="tx1"/>
                </a:solidFill>
                <a:latin typeface="Arial" panose="020B0604020202020204" pitchFamily="34" charset="0"/>
                <a:cs typeface="Arial" panose="020B0604020202020204" pitchFamily="34" charset="0"/>
              </a:rPr>
              <a:t> la </a:t>
            </a:r>
            <a:r>
              <a:rPr lang="en-US" sz="2400" dirty="0" err="1" smtClean="0">
                <a:solidFill>
                  <a:schemeClr val="tx1"/>
                </a:solidFill>
                <a:latin typeface="Arial" panose="020B0604020202020204" pitchFamily="34" charset="0"/>
                <a:cs typeface="Arial" panose="020B0604020202020204" pitchFamily="34" charset="0"/>
              </a:rPr>
              <a:t>discrétion</a:t>
            </a:r>
            <a:endParaRPr lang="en-US" sz="2400"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r>
              <a:rPr lang="en-US" sz="2400" dirty="0" err="1" smtClean="0">
                <a:solidFill>
                  <a:schemeClr val="tx1"/>
                </a:solidFill>
                <a:latin typeface="Arial" panose="020B0604020202020204" pitchFamily="34" charset="0"/>
                <a:cs typeface="Arial" panose="020B0604020202020204" pitchFamily="34" charset="0"/>
              </a:rPr>
              <a:t>calcule</a:t>
            </a:r>
            <a:r>
              <a:rPr lang="en-US" sz="2400" dirty="0" smtClean="0">
                <a:solidFill>
                  <a:schemeClr val="tx1"/>
                </a:solidFill>
                <a:latin typeface="Arial" panose="020B0604020202020204" pitchFamily="34" charset="0"/>
                <a:cs typeface="Arial" panose="020B0604020202020204" pitchFamily="34" charset="0"/>
              </a:rPr>
              <a:t> la « cote du </a:t>
            </a:r>
            <a:r>
              <a:rPr lang="en-US" sz="2400" dirty="0" err="1" smtClean="0">
                <a:solidFill>
                  <a:schemeClr val="tx1"/>
                </a:solidFill>
                <a:latin typeface="Arial" panose="020B0604020202020204" pitchFamily="34" charset="0"/>
                <a:cs typeface="Arial" panose="020B0604020202020204" pitchFamily="34" charset="0"/>
              </a:rPr>
              <a:t>niveau</a:t>
            </a:r>
            <a:r>
              <a:rPr lang="en-US" sz="2400" dirty="0" smtClean="0">
                <a:solidFill>
                  <a:schemeClr val="tx1"/>
                </a:solidFill>
                <a:latin typeface="Arial" panose="020B0604020202020204" pitchFamily="34" charset="0"/>
                <a:cs typeface="Arial" panose="020B0604020202020204" pitchFamily="34" charset="0"/>
              </a:rPr>
              <a:t> de </a:t>
            </a:r>
            <a:r>
              <a:rPr lang="en-US" sz="2400" dirty="0" err="1" smtClean="0">
                <a:solidFill>
                  <a:schemeClr val="tx1"/>
                </a:solidFill>
                <a:latin typeface="Arial" panose="020B0604020202020204" pitchFamily="34" charset="0"/>
                <a:cs typeface="Arial" panose="020B0604020202020204" pitchFamily="34" charset="0"/>
              </a:rPr>
              <a:t>besoin</a:t>
            </a:r>
            <a:r>
              <a:rPr lang="en-US" sz="2400" dirty="0" smtClean="0">
                <a:solidFill>
                  <a:schemeClr val="tx1"/>
                </a:solidFill>
                <a:latin typeface="Arial" panose="020B0604020202020204" pitchFamily="34" charset="0"/>
                <a:cs typeface="Arial" panose="020B0604020202020204" pitchFamily="34" charset="0"/>
              </a:rPr>
              <a:t> » qui </a:t>
            </a:r>
            <a:r>
              <a:rPr lang="en-US" sz="2400" dirty="0" err="1" smtClean="0">
                <a:solidFill>
                  <a:schemeClr val="tx1"/>
                </a:solidFill>
                <a:latin typeface="Arial" panose="020B0604020202020204" pitchFamily="34" charset="0"/>
                <a:cs typeface="Arial" panose="020B0604020202020204" pitchFamily="34" charset="0"/>
              </a:rPr>
              <a:t>est</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fondée</a:t>
            </a:r>
            <a:r>
              <a:rPr lang="en-US" sz="2400" dirty="0" smtClean="0">
                <a:solidFill>
                  <a:schemeClr val="tx1"/>
                </a:solidFill>
                <a:latin typeface="Arial" panose="020B0604020202020204" pitchFamily="34" charset="0"/>
                <a:cs typeface="Arial" panose="020B0604020202020204" pitchFamily="34" charset="0"/>
              </a:rPr>
              <a:t> sur </a:t>
            </a:r>
            <a:r>
              <a:rPr lang="en-US" sz="2400" dirty="0" err="1" smtClean="0">
                <a:solidFill>
                  <a:schemeClr val="tx1"/>
                </a:solidFill>
                <a:latin typeface="Arial" panose="020B0604020202020204" pitchFamily="34" charset="0"/>
                <a:cs typeface="Arial" panose="020B0604020202020204" pitchFamily="34" charset="0"/>
              </a:rPr>
              <a:t>une</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série</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normalisée</a:t>
            </a:r>
            <a:r>
              <a:rPr lang="en-US" sz="2400" dirty="0" smtClean="0">
                <a:solidFill>
                  <a:schemeClr val="tx1"/>
                </a:solidFill>
                <a:latin typeface="Arial" panose="020B0604020202020204" pitchFamily="34" charset="0"/>
                <a:cs typeface="Arial" panose="020B0604020202020204" pitchFamily="34" charset="0"/>
              </a:rPr>
              <a:t> de questions </a:t>
            </a:r>
            <a:r>
              <a:rPr lang="en-US" sz="2400" dirty="0" err="1" smtClean="0">
                <a:solidFill>
                  <a:schemeClr val="tx1"/>
                </a:solidFill>
                <a:latin typeface="Arial" panose="020B0604020202020204" pitchFamily="34" charset="0"/>
                <a:cs typeface="Arial" panose="020B0604020202020204" pitchFamily="34" charset="0"/>
              </a:rPr>
              <a:t>pondérées</a:t>
            </a:r>
            <a:r>
              <a:rPr lang="en-US" sz="2400" dirty="0" smtClean="0">
                <a:solidFill>
                  <a:schemeClr val="tx1"/>
                </a:solidFill>
                <a:latin typeface="Arial" panose="020B0604020202020204" pitchFamily="34" charset="0"/>
                <a:cs typeface="Arial" panose="020B0604020202020204" pitchFamily="34" charset="0"/>
              </a:rPr>
              <a:t> et </a:t>
            </a:r>
            <a:r>
              <a:rPr lang="en-US" sz="2400" dirty="0" err="1" smtClean="0">
                <a:solidFill>
                  <a:schemeClr val="tx1"/>
                </a:solidFill>
                <a:latin typeface="Arial" panose="020B0604020202020204" pitchFamily="34" charset="0"/>
                <a:cs typeface="Arial" panose="020B0604020202020204" pitchFamily="34" charset="0"/>
              </a:rPr>
              <a:t>attribue</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une</a:t>
            </a:r>
            <a:r>
              <a:rPr lang="en-US" sz="2400" dirty="0" smtClean="0">
                <a:solidFill>
                  <a:schemeClr val="tx1"/>
                </a:solidFill>
                <a:latin typeface="Arial" panose="020B0604020202020204" pitchFamily="34" charset="0"/>
                <a:cs typeface="Arial" panose="020B0604020202020204" pitchFamily="34" charset="0"/>
              </a:rPr>
              <a:t> des six « </a:t>
            </a:r>
            <a:r>
              <a:rPr lang="en-US" sz="2400" dirty="0" err="1" smtClean="0">
                <a:solidFill>
                  <a:schemeClr val="tx1"/>
                </a:solidFill>
                <a:latin typeface="Arial" panose="020B0604020202020204" pitchFamily="34" charset="0"/>
                <a:cs typeface="Arial" panose="020B0604020202020204" pitchFamily="34" charset="0"/>
              </a:rPr>
              <a:t>catégories</a:t>
            </a:r>
            <a:r>
              <a:rPr lang="en-US" sz="2400" dirty="0" smtClean="0">
                <a:solidFill>
                  <a:schemeClr val="tx1"/>
                </a:solidFill>
                <a:latin typeface="Arial" panose="020B0604020202020204" pitchFamily="34" charset="0"/>
                <a:cs typeface="Arial" panose="020B0604020202020204" pitchFamily="34" charset="0"/>
              </a:rPr>
              <a:t> de </a:t>
            </a:r>
            <a:r>
              <a:rPr lang="en-US" sz="2400" dirty="0" err="1" smtClean="0">
                <a:solidFill>
                  <a:schemeClr val="tx1"/>
                </a:solidFill>
                <a:latin typeface="Arial" panose="020B0604020202020204" pitchFamily="34" charset="0"/>
                <a:cs typeface="Arial" panose="020B0604020202020204" pitchFamily="34" charset="0"/>
              </a:rPr>
              <a:t>niveau</a:t>
            </a:r>
            <a:r>
              <a:rPr lang="en-US" sz="2400" dirty="0" smtClean="0">
                <a:solidFill>
                  <a:schemeClr val="tx1"/>
                </a:solidFill>
                <a:latin typeface="Arial" panose="020B0604020202020204" pitchFamily="34" charset="0"/>
                <a:cs typeface="Arial" panose="020B0604020202020204" pitchFamily="34" charset="0"/>
              </a:rPr>
              <a:t> de </a:t>
            </a:r>
            <a:r>
              <a:rPr lang="en-US" sz="2400" dirty="0" err="1" smtClean="0">
                <a:solidFill>
                  <a:schemeClr val="tx1"/>
                </a:solidFill>
                <a:latin typeface="Arial" panose="020B0604020202020204" pitchFamily="34" charset="0"/>
                <a:cs typeface="Arial" panose="020B0604020202020204" pitchFamily="34" charset="0"/>
              </a:rPr>
              <a:t>soins</a:t>
            </a:r>
            <a:r>
              <a:rPr lang="en-US" sz="2400" dirty="0" smtClean="0">
                <a:solidFill>
                  <a:schemeClr val="tx1"/>
                </a:solidFill>
                <a:latin typeface="Arial" panose="020B0604020202020204" pitchFamily="34" charset="0"/>
                <a:cs typeface="Arial" panose="020B0604020202020204" pitchFamily="34" charset="0"/>
              </a:rPr>
              <a:t> » </a:t>
            </a:r>
            <a:r>
              <a:rPr lang="en-US" sz="2400" dirty="0" err="1" smtClean="0">
                <a:solidFill>
                  <a:schemeClr val="tx1"/>
                </a:solidFill>
                <a:latin typeface="Arial" panose="020B0604020202020204" pitchFamily="34" charset="0"/>
                <a:cs typeface="Arial" panose="020B0604020202020204" pitchFamily="34" charset="0"/>
              </a:rPr>
              <a:t>allant</a:t>
            </a:r>
            <a:r>
              <a:rPr lang="en-US" sz="2400" dirty="0" smtClean="0">
                <a:solidFill>
                  <a:schemeClr val="tx1"/>
                </a:solidFill>
                <a:latin typeface="Arial" panose="020B0604020202020204" pitchFamily="34" charset="0"/>
                <a:cs typeface="Arial" panose="020B0604020202020204" pitchFamily="34" charset="0"/>
              </a:rPr>
              <a:t> de « minimal » à « maximal »</a:t>
            </a:r>
          </a:p>
          <a:p>
            <a:pPr marL="457200" indent="-457200" algn="l">
              <a:buFont typeface="Arial" panose="020B0604020202020204" pitchFamily="34" charset="0"/>
              <a:buChar char="•"/>
            </a:pPr>
            <a:r>
              <a:rPr lang="en-US" sz="2400" dirty="0" err="1" smtClean="0">
                <a:solidFill>
                  <a:schemeClr val="tx1"/>
                </a:solidFill>
                <a:latin typeface="Arial" panose="020B0604020202020204" pitchFamily="34" charset="0"/>
                <a:cs typeface="Arial" panose="020B0604020202020204" pitchFamily="34" charset="0"/>
              </a:rPr>
              <a:t>ces</a:t>
            </a:r>
            <a:r>
              <a:rPr lang="en-US" sz="2400" dirty="0" smtClean="0">
                <a:solidFill>
                  <a:prstClr val="black"/>
                </a:solidFill>
                <a:latin typeface="Arial" panose="020B0604020202020204" pitchFamily="34" charset="0"/>
                <a:cs typeface="Arial" panose="020B0604020202020204" pitchFamily="34" charset="0"/>
              </a:rPr>
              <a:t> </a:t>
            </a:r>
            <a:r>
              <a:rPr lang="en-US" sz="2400" dirty="0">
                <a:solidFill>
                  <a:prstClr val="black"/>
                </a:solidFill>
                <a:latin typeface="Arial" panose="020B0604020202020204" pitchFamily="34" charset="0"/>
                <a:cs typeface="Arial" panose="020B0604020202020204" pitchFamily="34" charset="0"/>
              </a:rPr>
              <a:t>« </a:t>
            </a:r>
            <a:r>
              <a:rPr lang="en-US" sz="2400" dirty="0" err="1" smtClean="0">
                <a:solidFill>
                  <a:prstClr val="black"/>
                </a:solidFill>
                <a:latin typeface="Arial" panose="020B0604020202020204" pitchFamily="34" charset="0"/>
                <a:cs typeface="Arial" panose="020B0604020202020204" pitchFamily="34" charset="0"/>
              </a:rPr>
              <a:t>catégories</a:t>
            </a:r>
            <a:r>
              <a:rPr lang="en-US" sz="2400" dirty="0" smtClean="0">
                <a:solidFill>
                  <a:prstClr val="black"/>
                </a:solidFill>
                <a:latin typeface="Arial" panose="020B0604020202020204" pitchFamily="34" charset="0"/>
                <a:cs typeface="Arial" panose="020B0604020202020204" pitchFamily="34" charset="0"/>
              </a:rPr>
              <a:t> </a:t>
            </a:r>
            <a:r>
              <a:rPr lang="en-US" sz="2400" dirty="0">
                <a:solidFill>
                  <a:prstClr val="black"/>
                </a:solidFill>
                <a:latin typeface="Arial" panose="020B0604020202020204" pitchFamily="34" charset="0"/>
                <a:cs typeface="Arial" panose="020B0604020202020204" pitchFamily="34" charset="0"/>
              </a:rPr>
              <a:t>de </a:t>
            </a:r>
            <a:r>
              <a:rPr lang="en-US" sz="2400" dirty="0" err="1">
                <a:solidFill>
                  <a:prstClr val="black"/>
                </a:solidFill>
                <a:latin typeface="Arial" panose="020B0604020202020204" pitchFamily="34" charset="0"/>
                <a:cs typeface="Arial" panose="020B0604020202020204" pitchFamily="34" charset="0"/>
              </a:rPr>
              <a:t>niveau</a:t>
            </a:r>
            <a:r>
              <a:rPr lang="en-US" sz="2400" dirty="0">
                <a:solidFill>
                  <a:prstClr val="black"/>
                </a:solidFill>
                <a:latin typeface="Arial" panose="020B0604020202020204" pitchFamily="34" charset="0"/>
                <a:cs typeface="Arial" panose="020B0604020202020204" pitchFamily="34" charset="0"/>
              </a:rPr>
              <a:t> de </a:t>
            </a:r>
            <a:r>
              <a:rPr lang="en-US" sz="2400" dirty="0" err="1">
                <a:solidFill>
                  <a:prstClr val="black"/>
                </a:solidFill>
                <a:latin typeface="Arial" panose="020B0604020202020204" pitchFamily="34" charset="0"/>
                <a:cs typeface="Arial" panose="020B0604020202020204" pitchFamily="34" charset="0"/>
              </a:rPr>
              <a:t>soins</a:t>
            </a:r>
            <a:r>
              <a:rPr lang="en-US" sz="2400" dirty="0">
                <a:solidFill>
                  <a:prstClr val="black"/>
                </a:solidFill>
                <a:latin typeface="Arial" panose="020B0604020202020204" pitchFamily="34" charset="0"/>
                <a:cs typeface="Arial" panose="020B0604020202020204" pitchFamily="34" charset="0"/>
              </a:rPr>
              <a:t> »</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sont</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ensuite</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directement</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liées</a:t>
            </a:r>
            <a:r>
              <a:rPr lang="en-US" sz="2400" dirty="0" smtClean="0">
                <a:solidFill>
                  <a:schemeClr val="tx1"/>
                </a:solidFill>
                <a:latin typeface="Arial" panose="020B0604020202020204" pitchFamily="34" charset="0"/>
                <a:cs typeface="Arial" panose="020B0604020202020204" pitchFamily="34" charset="0"/>
              </a:rPr>
              <a:t> au </a:t>
            </a:r>
            <a:r>
              <a:rPr lang="en-US" sz="2400" dirty="0" err="1" smtClean="0">
                <a:solidFill>
                  <a:schemeClr val="tx1"/>
                </a:solidFill>
                <a:latin typeface="Arial" panose="020B0604020202020204" pitchFamily="34" charset="0"/>
                <a:cs typeface="Arial" panose="020B0604020202020204" pitchFamily="34" charset="0"/>
              </a:rPr>
              <a:t>niveau</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d’aide</a:t>
            </a:r>
            <a:r>
              <a:rPr lang="en-US" sz="2400" dirty="0" smtClean="0">
                <a:solidFill>
                  <a:schemeClr val="tx1"/>
                </a:solidFill>
                <a:latin typeface="Arial" panose="020B0604020202020204" pitchFamily="34" charset="0"/>
                <a:cs typeface="Arial" panose="020B0604020202020204" pitchFamily="34" charset="0"/>
              </a:rPr>
              <a:t> </a:t>
            </a:r>
            <a:r>
              <a:rPr lang="en-US" sz="2400" dirty="0" err="1" smtClean="0">
                <a:solidFill>
                  <a:schemeClr val="tx1"/>
                </a:solidFill>
                <a:latin typeface="Arial" panose="020B0604020202020204" pitchFamily="34" charset="0"/>
                <a:cs typeface="Arial" panose="020B0604020202020204" pitchFamily="34" charset="0"/>
              </a:rPr>
              <a:t>fournie</a:t>
            </a:r>
            <a:r>
              <a:rPr lang="en-US" sz="2400" dirty="0" smtClean="0">
                <a:solidFill>
                  <a:schemeClr val="tx1"/>
                </a:solidFill>
                <a:latin typeface="Arial" panose="020B0604020202020204" pitchFamily="34" charset="0"/>
                <a:cs typeface="Arial" panose="020B0604020202020204" pitchFamily="34" charset="0"/>
              </a:rPr>
              <a:t>, p. ex. minimal = 1 </a:t>
            </a:r>
            <a:r>
              <a:rPr lang="en-US" sz="2400" dirty="0" err="1" smtClean="0">
                <a:solidFill>
                  <a:schemeClr val="tx1"/>
                </a:solidFill>
                <a:latin typeface="Arial" panose="020B0604020202020204" pitchFamily="34" charset="0"/>
                <a:cs typeface="Arial" panose="020B0604020202020204" pitchFamily="34" charset="0"/>
              </a:rPr>
              <a:t>heure</a:t>
            </a:r>
            <a:r>
              <a:rPr lang="en-US" sz="2400" dirty="0" smtClean="0">
                <a:solidFill>
                  <a:schemeClr val="tx1"/>
                </a:solidFill>
                <a:latin typeface="Arial" panose="020B0604020202020204" pitchFamily="34" charset="0"/>
                <a:cs typeface="Arial" panose="020B0604020202020204" pitchFamily="34" charset="0"/>
              </a:rPr>
              <a:t> par </a:t>
            </a:r>
            <a:r>
              <a:rPr lang="en-US" sz="2400" dirty="0" err="1" smtClean="0">
                <a:solidFill>
                  <a:schemeClr val="tx1"/>
                </a:solidFill>
                <a:latin typeface="Arial" panose="020B0604020202020204" pitchFamily="34" charset="0"/>
                <a:cs typeface="Arial" panose="020B0604020202020204" pitchFamily="34" charset="0"/>
              </a:rPr>
              <a:t>semaine</a:t>
            </a:r>
            <a:r>
              <a:rPr lang="en-US" sz="2400" dirty="0" smtClean="0">
                <a:solidFill>
                  <a:schemeClr val="tx1"/>
                </a:solidFill>
                <a:latin typeface="Arial" panose="020B0604020202020204" pitchFamily="34" charset="0"/>
                <a:cs typeface="Arial" panose="020B0604020202020204" pitchFamily="34" charset="0"/>
              </a:rPr>
              <a:t>; maximal = 2 </a:t>
            </a:r>
            <a:r>
              <a:rPr lang="en-US" sz="2400" dirty="0" err="1" smtClean="0">
                <a:solidFill>
                  <a:schemeClr val="tx1"/>
                </a:solidFill>
                <a:latin typeface="Arial" panose="020B0604020202020204" pitchFamily="34" charset="0"/>
                <a:cs typeface="Arial" panose="020B0604020202020204" pitchFamily="34" charset="0"/>
              </a:rPr>
              <a:t>heures</a:t>
            </a:r>
            <a:r>
              <a:rPr lang="en-US" sz="2400" dirty="0" smtClean="0">
                <a:solidFill>
                  <a:schemeClr val="tx1"/>
                </a:solidFill>
                <a:latin typeface="Arial" panose="020B0604020202020204" pitchFamily="34" charset="0"/>
                <a:cs typeface="Arial" panose="020B0604020202020204" pitchFamily="34" charset="0"/>
              </a:rPr>
              <a:t> par jour</a:t>
            </a:r>
            <a:endParaRPr lang="en-US" sz="2400" dirty="0">
              <a:solidFill>
                <a:schemeClr val="tx1"/>
              </a:solidFill>
              <a:latin typeface="Arial" panose="020B0604020202020204" pitchFamily="34" charset="0"/>
              <a:cs typeface="Arial" panose="020B0604020202020204" pitchFamily="34" charset="0"/>
            </a:endParaRPr>
          </a:p>
          <a:p>
            <a:pPr marL="914400" lvl="1" indent="-457200" algn="l">
              <a:buFont typeface="Arial" panose="020B0604020202020204" pitchFamily="34" charset="0"/>
              <a:buChar char="•"/>
            </a:pPr>
            <a:endParaRPr lang="en-US" sz="2000" dirty="0" smtClean="0"/>
          </a:p>
          <a:p>
            <a:endParaRPr lang="en-US" dirty="0"/>
          </a:p>
          <a:p>
            <a:pPr marL="457200" indent="-457200" algn="l">
              <a:buFont typeface="Arial" panose="020B0604020202020204" pitchFamily="34" charset="0"/>
              <a:buChar char="•"/>
            </a:pPr>
            <a:endParaRPr lang="en-US" dirty="0"/>
          </a:p>
          <a:p>
            <a:pPr marL="0" indent="0" algn="ctr">
              <a:buNone/>
            </a:pPr>
            <a:endParaRPr lang="en-US" dirty="0" smtClean="0"/>
          </a:p>
          <a:p>
            <a:pPr marL="0" indent="0" algn="ctr">
              <a:buNone/>
            </a:pPr>
            <a:endParaRPr lang="en-US" b="1" dirty="0"/>
          </a:p>
        </p:txBody>
      </p:sp>
      <p:sp>
        <p:nvSpPr>
          <p:cNvPr id="4" name="Slide Number Placeholder 3"/>
          <p:cNvSpPr>
            <a:spLocks noGrp="1"/>
          </p:cNvSpPr>
          <p:nvPr>
            <p:ph type="sldNum" sz="quarter" idx="12"/>
          </p:nvPr>
        </p:nvSpPr>
        <p:spPr/>
        <p:txBody>
          <a:bodyPr/>
          <a:lstStyle/>
          <a:p>
            <a:pPr>
              <a:defRPr/>
            </a:pPr>
            <a:fld id="{9DF79594-F766-4176-AD59-DE7C5B931EF1}" type="slidenum">
              <a:rPr lang="en-US" smtClean="0">
                <a:solidFill>
                  <a:prstClr val="black">
                    <a:tint val="75000"/>
                  </a:prstClr>
                </a:solidFill>
              </a:rPr>
              <a:pPr>
                <a:defRPr/>
              </a:pPr>
              <a:t>5</a:t>
            </a:fld>
            <a:endParaRPr lang="en-US" dirty="0">
              <a:solidFill>
                <a:prstClr val="black">
                  <a:tint val="75000"/>
                </a:prstClr>
              </a:solidFill>
            </a:endParaRPr>
          </a:p>
        </p:txBody>
      </p:sp>
    </p:spTree>
    <p:extLst>
      <p:ext uri="{BB962C8B-B14F-4D97-AF65-F5344CB8AC3E}">
        <p14:creationId xmlns:p14="http://schemas.microsoft.com/office/powerpoint/2010/main" val="2806710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447801"/>
            <a:ext cx="7772400" cy="609599"/>
          </a:xfrm>
        </p:spPr>
        <p:txBody>
          <a:bodyPr/>
          <a:lstStyle/>
          <a:p>
            <a:r>
              <a:rPr lang="en-CA" sz="2800" b="1" smtClean="0">
                <a:latin typeface="Arial" panose="020B0604020202020204" pitchFamily="34" charset="0"/>
                <a:cs typeface="Arial" panose="020B0604020202020204" pitchFamily="34" charset="0"/>
              </a:rPr>
              <a:t>Vue d’ensemble – Détermination des taux</a:t>
            </a:r>
            <a:endParaRPr lang="en-US" sz="2800" b="1" dirty="0"/>
          </a:p>
        </p:txBody>
      </p:sp>
      <p:sp>
        <p:nvSpPr>
          <p:cNvPr id="7" name="Subtitle 6"/>
          <p:cNvSpPr>
            <a:spLocks noGrp="1"/>
          </p:cNvSpPr>
          <p:nvPr>
            <p:ph type="subTitle" idx="1"/>
          </p:nvPr>
        </p:nvSpPr>
        <p:spPr>
          <a:xfrm>
            <a:off x="838200" y="2209800"/>
            <a:ext cx="7848600" cy="4648200"/>
          </a:xfrm>
        </p:spPr>
        <p:txBody>
          <a:bodyPr>
            <a:normAutofit fontScale="47500" lnSpcReduction="20000"/>
          </a:bodyPr>
          <a:lstStyle/>
          <a:p>
            <a:pPr lvl="0" algn="l"/>
            <a:r>
              <a:rPr lang="en-US" sz="5100" smtClean="0">
                <a:solidFill>
                  <a:schemeClr val="tx1"/>
                </a:solidFill>
                <a:latin typeface="Arial" panose="020B0604020202020204" pitchFamily="34" charset="0"/>
                <a:cs typeface="Arial" panose="020B0604020202020204" pitchFamily="34" charset="0"/>
              </a:rPr>
              <a:t> Taux maximaux établis d’après :</a:t>
            </a:r>
            <a:endParaRPr lang="en-US" sz="5100" dirty="0" smtClean="0">
              <a:solidFill>
                <a:schemeClr val="tx1"/>
              </a:solidFill>
              <a:latin typeface="Arial" panose="020B0604020202020204" pitchFamily="34" charset="0"/>
              <a:cs typeface="Arial" panose="020B0604020202020204" pitchFamily="34" charset="0"/>
            </a:endParaRPr>
          </a:p>
          <a:p>
            <a:pPr marL="1028700" lvl="1" indent="-571500" algn="l">
              <a:buFont typeface="Arial" panose="020B0604020202020204" pitchFamily="34" charset="0"/>
              <a:buChar char="•"/>
            </a:pPr>
            <a:r>
              <a:rPr lang="en-US" sz="4200" smtClean="0">
                <a:solidFill>
                  <a:schemeClr val="tx1"/>
                </a:solidFill>
                <a:latin typeface="Arial" panose="020B0604020202020204" pitchFamily="34" charset="0"/>
                <a:cs typeface="Arial" panose="020B0604020202020204" pitchFamily="34" charset="0"/>
              </a:rPr>
              <a:t>l’examen des taux en vigueur partout au pays pour des services semblables</a:t>
            </a:r>
            <a:endParaRPr lang="en-US" sz="4200" dirty="0" smtClean="0">
              <a:solidFill>
                <a:schemeClr val="tx1"/>
              </a:solidFill>
              <a:latin typeface="Arial" panose="020B0604020202020204" pitchFamily="34" charset="0"/>
              <a:cs typeface="Arial" panose="020B0604020202020204" pitchFamily="34" charset="0"/>
            </a:endParaRPr>
          </a:p>
          <a:p>
            <a:pPr marL="1028700" lvl="1" indent="-571500" algn="l">
              <a:buFont typeface="Arial" panose="020B0604020202020204" pitchFamily="34" charset="0"/>
              <a:buChar char="•"/>
            </a:pPr>
            <a:r>
              <a:rPr lang="en-US" sz="4200" smtClean="0">
                <a:solidFill>
                  <a:schemeClr val="tx1"/>
                </a:solidFill>
                <a:latin typeface="Arial" panose="020B0604020202020204" pitchFamily="34" charset="0"/>
                <a:cs typeface="Arial" panose="020B0604020202020204" pitchFamily="34" charset="0"/>
              </a:rPr>
              <a:t>les sondages sur les taux menés auprès de fournisseurs de services indépendants  </a:t>
            </a:r>
            <a:endParaRPr lang="en-US" sz="4200" dirty="0" smtClean="0">
              <a:solidFill>
                <a:schemeClr val="tx1"/>
              </a:solidFill>
              <a:latin typeface="Arial" panose="020B0604020202020204" pitchFamily="34" charset="0"/>
              <a:cs typeface="Arial" panose="020B0604020202020204" pitchFamily="34" charset="0"/>
            </a:endParaRPr>
          </a:p>
          <a:p>
            <a:pPr marL="1028700" lvl="1" indent="-571500" algn="l">
              <a:buFont typeface="Arial" panose="020B0604020202020204" pitchFamily="34" charset="0"/>
              <a:buChar char="•"/>
            </a:pPr>
            <a:r>
              <a:rPr lang="en-US" sz="4200" smtClean="0">
                <a:solidFill>
                  <a:schemeClr val="tx1"/>
                </a:solidFill>
                <a:latin typeface="Arial" panose="020B0604020202020204" pitchFamily="34" charset="0"/>
                <a:cs typeface="Arial" panose="020B0604020202020204" pitchFamily="34" charset="0"/>
              </a:rPr>
              <a:t>l’examen de l’historique des paiements d’ACC pour ces services</a:t>
            </a:r>
            <a:endParaRPr lang="en-US" sz="4200"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US" sz="2100" dirty="0" smtClean="0">
              <a:solidFill>
                <a:schemeClr val="tx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4200" smtClean="0">
                <a:solidFill>
                  <a:schemeClr val="tx1"/>
                </a:solidFill>
                <a:latin typeface="Arial" panose="020B0604020202020204" pitchFamily="34" charset="0"/>
                <a:cs typeface="Arial" panose="020B0604020202020204" pitchFamily="34" charset="0"/>
              </a:rPr>
              <a:t>Les données sur les taux ont été comparées aux taux médians de l’Indice du marché du travail (IMT) qui sont publiés par EDSC et les taux maximaux sont ajustés chaque année en fonction des changements à ces taux. </a:t>
            </a:r>
            <a:endParaRPr lang="en-US" sz="4200" dirty="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US" sz="2100" dirty="0" smtClean="0">
              <a:solidFill>
                <a:schemeClr val="tx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4200" smtClean="0">
                <a:solidFill>
                  <a:schemeClr val="tx1"/>
                </a:solidFill>
                <a:latin typeface="Arial" panose="020B0604020202020204" pitchFamily="34" charset="0"/>
                <a:cs typeface="Arial" panose="020B0604020202020204" pitchFamily="34" charset="0"/>
              </a:rPr>
              <a:t>Des taux maximaux pour 76 régions économiques  </a:t>
            </a:r>
            <a:endParaRPr lang="en-US" sz="4200"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US" sz="2100" dirty="0" smtClean="0">
              <a:solidFill>
                <a:schemeClr val="tx1"/>
              </a:solidFill>
              <a:latin typeface="Arial" panose="020B0604020202020204" pitchFamily="34" charset="0"/>
              <a:cs typeface="Arial" panose="020B0604020202020204" pitchFamily="34" charset="0"/>
            </a:endParaRPr>
          </a:p>
          <a:p>
            <a:pPr marL="571500" indent="-571500" algn="l">
              <a:buFont typeface="Arial" panose="020B0604020202020204" pitchFamily="34" charset="0"/>
              <a:buChar char="•"/>
            </a:pPr>
            <a:r>
              <a:rPr lang="en-US" sz="4200" smtClean="0">
                <a:solidFill>
                  <a:schemeClr val="tx1"/>
                </a:solidFill>
                <a:latin typeface="Arial" panose="020B0604020202020204" pitchFamily="34" charset="0"/>
                <a:cs typeface="Arial" panose="020B0604020202020204" pitchFamily="34" charset="0"/>
              </a:rPr>
              <a:t>Le calcul de l’ODS est fondé sur le niveau de soins évalué et les taux maximaux dans la région économique du client</a:t>
            </a:r>
            <a:endParaRPr lang="en-US" sz="4200" dirty="0" smtClean="0">
              <a:solidFill>
                <a:schemeClr val="tx1"/>
              </a:solidFill>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US" sz="2100" dirty="0" smtClean="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1532E7D6-00FC-4F05-8D68-6F69D83B91B5}" type="slidenum">
              <a:rPr lang="en-US" smtClean="0">
                <a:solidFill>
                  <a:prstClr val="black">
                    <a:tint val="75000"/>
                  </a:prstClr>
                </a:solidFill>
              </a:rPr>
              <a:pPr/>
              <a:t>6</a:t>
            </a:fld>
            <a:endParaRPr lang="en-US" dirty="0">
              <a:solidFill>
                <a:prstClr val="black">
                  <a:tint val="75000"/>
                </a:prstClr>
              </a:solidFill>
            </a:endParaRPr>
          </a:p>
        </p:txBody>
      </p:sp>
    </p:spTree>
    <p:extLst>
      <p:ext uri="{BB962C8B-B14F-4D97-AF65-F5344CB8AC3E}">
        <p14:creationId xmlns:p14="http://schemas.microsoft.com/office/powerpoint/2010/main" val="5462168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
            </a:r>
            <a:endParaRPr lang="en-US" dirty="0"/>
          </a:p>
        </p:txBody>
      </p:sp>
      <p:sp>
        <p:nvSpPr>
          <p:cNvPr id="4" name="Slide Number Placeholder 3"/>
          <p:cNvSpPr>
            <a:spLocks noGrp="1"/>
          </p:cNvSpPr>
          <p:nvPr>
            <p:ph type="sldNum" sz="quarter" idx="12"/>
          </p:nvPr>
        </p:nvSpPr>
        <p:spPr/>
        <p:txBody>
          <a:bodyPr/>
          <a:lstStyle/>
          <a:p>
            <a:fld id="{939DC260-BFD6-460A-BB6F-4B4A9D1F8D31}"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367145" y="1550769"/>
            <a:ext cx="8305800" cy="584775"/>
          </a:xfrm>
          <a:prstGeom prst="rect">
            <a:avLst/>
          </a:prstGeom>
          <a:noFill/>
        </p:spPr>
        <p:txBody>
          <a:bodyPr wrap="square" rtlCol="0">
            <a:spAutoFit/>
          </a:bodyPr>
          <a:lstStyle/>
          <a:p>
            <a:pPr algn="ctr"/>
            <a:r>
              <a:rPr lang="en-US" sz="3200" b="1" dirty="0" err="1" smtClean="0">
                <a:solidFill>
                  <a:prstClr val="black"/>
                </a:solidFill>
                <a:latin typeface="Arial" panose="020B0604020202020204" pitchFamily="34" charset="0"/>
                <a:cs typeface="Arial" panose="020B0604020202020204" pitchFamily="34" charset="0"/>
              </a:rPr>
              <a:t>Vue</a:t>
            </a:r>
            <a:r>
              <a:rPr lang="en-US" sz="3200" b="1" dirty="0" smtClean="0">
                <a:solidFill>
                  <a:prstClr val="black"/>
                </a:solidFill>
                <a:latin typeface="Arial" panose="020B0604020202020204" pitchFamily="34" charset="0"/>
                <a:cs typeface="Arial" panose="020B0604020202020204" pitchFamily="34" charset="0"/>
              </a:rPr>
              <a:t> </a:t>
            </a:r>
            <a:r>
              <a:rPr lang="en-US" sz="3200" b="1" dirty="0" err="1" smtClean="0">
                <a:solidFill>
                  <a:prstClr val="black"/>
                </a:solidFill>
                <a:latin typeface="Arial" panose="020B0604020202020204" pitchFamily="34" charset="0"/>
                <a:cs typeface="Arial" panose="020B0604020202020204" pitchFamily="34" charset="0"/>
              </a:rPr>
              <a:t>d’ensemble</a:t>
            </a:r>
            <a:r>
              <a:rPr lang="en-US" sz="3200" b="1" dirty="0" smtClean="0">
                <a:solidFill>
                  <a:prstClr val="black"/>
                </a:solidFill>
                <a:latin typeface="Arial" panose="020B0604020202020204" pitchFamily="34" charset="0"/>
                <a:cs typeface="Arial" panose="020B0604020202020204" pitchFamily="34" charset="0"/>
              </a:rPr>
              <a:t> – </a:t>
            </a:r>
            <a:r>
              <a:rPr lang="en-US" sz="3200" b="1" dirty="0" err="1" smtClean="0">
                <a:solidFill>
                  <a:prstClr val="black"/>
                </a:solidFill>
                <a:latin typeface="Arial" panose="020B0604020202020204" pitchFamily="34" charset="0"/>
                <a:cs typeface="Arial" panose="020B0604020202020204" pitchFamily="34" charset="0"/>
              </a:rPr>
              <a:t>entretien</a:t>
            </a:r>
            <a:r>
              <a:rPr lang="en-US" sz="3200" b="1" dirty="0" smtClean="0">
                <a:solidFill>
                  <a:prstClr val="black"/>
                </a:solidFill>
                <a:latin typeface="Arial" panose="020B0604020202020204" pitchFamily="34" charset="0"/>
                <a:cs typeface="Arial" panose="020B0604020202020204" pitchFamily="34" charset="0"/>
              </a:rPr>
              <a:t> </a:t>
            </a:r>
            <a:r>
              <a:rPr lang="en-US" sz="3200" b="1" dirty="0" err="1" smtClean="0">
                <a:solidFill>
                  <a:prstClr val="black"/>
                </a:solidFill>
                <a:latin typeface="Arial" panose="020B0604020202020204" pitchFamily="34" charset="0"/>
                <a:cs typeface="Arial" panose="020B0604020202020204" pitchFamily="34" charset="0"/>
              </a:rPr>
              <a:t>ménager</a:t>
            </a:r>
            <a:endParaRPr lang="en-US" sz="3200" b="1" dirty="0">
              <a:solidFill>
                <a:prstClr val="black"/>
              </a:solidFill>
              <a:latin typeface="Arial" panose="020B0604020202020204" pitchFamily="34" charset="0"/>
              <a:cs typeface="Arial" panose="020B0604020202020204" pitchFamily="34" charset="0"/>
            </a:endParaRPr>
          </a:p>
        </p:txBody>
      </p:sp>
      <p:sp>
        <p:nvSpPr>
          <p:cNvPr id="12" name="Rounded Rectangle 11"/>
          <p:cNvSpPr/>
          <p:nvPr/>
        </p:nvSpPr>
        <p:spPr>
          <a:xfrm>
            <a:off x="6553200" y="2197100"/>
            <a:ext cx="2044930" cy="4051300"/>
          </a:xfrm>
          <a:prstGeom prst="round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400" dirty="0" smtClean="0">
                <a:solidFill>
                  <a:prstClr val="white"/>
                </a:solidFill>
              </a:rPr>
              <a:t>Exigence du </a:t>
            </a:r>
            <a:r>
              <a:rPr lang="en-US" sz="1400" dirty="0" err="1" smtClean="0">
                <a:solidFill>
                  <a:prstClr val="white"/>
                </a:solidFill>
              </a:rPr>
              <a:t>Conseil</a:t>
            </a:r>
            <a:r>
              <a:rPr lang="en-US" sz="1400" dirty="0" smtClean="0">
                <a:solidFill>
                  <a:prstClr val="white"/>
                </a:solidFill>
              </a:rPr>
              <a:t> du </a:t>
            </a:r>
            <a:r>
              <a:rPr lang="en-US" sz="1400" dirty="0" err="1" smtClean="0">
                <a:solidFill>
                  <a:prstClr val="white"/>
                </a:solidFill>
              </a:rPr>
              <a:t>Trésor</a:t>
            </a:r>
            <a:endParaRPr lang="en-US" sz="1400" dirty="0">
              <a:solidFill>
                <a:prstClr val="white"/>
              </a:solidFill>
            </a:endParaRPr>
          </a:p>
          <a:p>
            <a:pPr marL="285750" indent="-285750">
              <a:buFont typeface="Wingdings" panose="05000000000000000000" pitchFamily="2" charset="2"/>
              <a:buChar char="ü"/>
            </a:pPr>
            <a:endParaRPr lang="en-US" sz="1400" dirty="0">
              <a:solidFill>
                <a:prstClr val="white"/>
              </a:solidFill>
            </a:endParaRPr>
          </a:p>
          <a:p>
            <a:pPr marL="285750" indent="-285750">
              <a:buFont typeface="Arial" panose="020B0604020202020204" pitchFamily="34" charset="0"/>
              <a:buChar char="•"/>
            </a:pPr>
            <a:r>
              <a:rPr lang="en-US" sz="1400" dirty="0" err="1" smtClean="0">
                <a:solidFill>
                  <a:prstClr val="white"/>
                </a:solidFill>
              </a:rPr>
              <a:t>Une</a:t>
            </a:r>
            <a:r>
              <a:rPr lang="en-US" sz="1400" dirty="0" smtClean="0">
                <a:solidFill>
                  <a:prstClr val="white"/>
                </a:solidFill>
              </a:rPr>
              <a:t> cote de « </a:t>
            </a:r>
            <a:r>
              <a:rPr lang="en-US" sz="1400" dirty="0" err="1" smtClean="0">
                <a:solidFill>
                  <a:prstClr val="white"/>
                </a:solidFill>
              </a:rPr>
              <a:t>niveau</a:t>
            </a:r>
            <a:r>
              <a:rPr lang="en-US" sz="1400" dirty="0" smtClean="0">
                <a:solidFill>
                  <a:prstClr val="white"/>
                </a:solidFill>
              </a:rPr>
              <a:t> de </a:t>
            </a:r>
            <a:r>
              <a:rPr lang="en-US" sz="1400" dirty="0" err="1" smtClean="0">
                <a:solidFill>
                  <a:prstClr val="white"/>
                </a:solidFill>
              </a:rPr>
              <a:t>besoin</a:t>
            </a:r>
            <a:r>
              <a:rPr lang="en-US" sz="1400" dirty="0" smtClean="0">
                <a:solidFill>
                  <a:prstClr val="white"/>
                </a:solidFill>
              </a:rPr>
              <a:t> » </a:t>
            </a:r>
            <a:r>
              <a:rPr lang="en-US" sz="1400" dirty="0" err="1" smtClean="0">
                <a:solidFill>
                  <a:prstClr val="white"/>
                </a:solidFill>
              </a:rPr>
              <a:t>est</a:t>
            </a:r>
            <a:r>
              <a:rPr lang="en-US" sz="1400" dirty="0" smtClean="0">
                <a:solidFill>
                  <a:prstClr val="white"/>
                </a:solidFill>
              </a:rPr>
              <a:t> </a:t>
            </a:r>
            <a:r>
              <a:rPr lang="en-US" sz="1400" dirty="0" err="1" smtClean="0">
                <a:solidFill>
                  <a:prstClr val="white"/>
                </a:solidFill>
              </a:rPr>
              <a:t>attribuée</a:t>
            </a:r>
            <a:r>
              <a:rPr lang="en-US" sz="1400" dirty="0" smtClean="0">
                <a:solidFill>
                  <a:prstClr val="white"/>
                </a:solidFill>
              </a:rPr>
              <a:t> aux </a:t>
            </a:r>
            <a:r>
              <a:rPr lang="en-US" sz="1400" dirty="0" err="1" smtClean="0">
                <a:solidFill>
                  <a:prstClr val="white"/>
                </a:solidFill>
              </a:rPr>
              <a:t>réponses</a:t>
            </a:r>
            <a:r>
              <a:rPr lang="en-US" sz="1400" dirty="0" smtClean="0">
                <a:solidFill>
                  <a:prstClr val="white"/>
                </a:solidFill>
              </a:rPr>
              <a:t> </a:t>
            </a:r>
            <a:endParaRPr lang="en-US" sz="1400" dirty="0">
              <a:solidFill>
                <a:prstClr val="white"/>
              </a:solidFill>
            </a:endParaRPr>
          </a:p>
          <a:p>
            <a:pPr marL="285750" indent="-285750">
              <a:buFont typeface="Arial" panose="020B0604020202020204" pitchFamily="34" charset="0"/>
              <a:buChar char="•"/>
            </a:pPr>
            <a:endParaRPr lang="en-US" sz="1400" dirty="0">
              <a:solidFill>
                <a:prstClr val="white"/>
              </a:solidFill>
            </a:endParaRPr>
          </a:p>
          <a:p>
            <a:pPr marL="285750" indent="-285750">
              <a:buFont typeface="Arial" panose="020B0604020202020204" pitchFamily="34" charset="0"/>
              <a:buChar char="•"/>
            </a:pPr>
            <a:r>
              <a:rPr lang="en-US" sz="1400" dirty="0" smtClean="0">
                <a:solidFill>
                  <a:prstClr val="white"/>
                </a:solidFill>
              </a:rPr>
              <a:t>La cote de </a:t>
            </a:r>
            <a:r>
              <a:rPr lang="en-US" sz="1400" dirty="0" err="1" smtClean="0">
                <a:solidFill>
                  <a:prstClr val="white"/>
                </a:solidFill>
              </a:rPr>
              <a:t>niveau</a:t>
            </a:r>
            <a:r>
              <a:rPr lang="en-US" sz="1400" dirty="0" smtClean="0">
                <a:solidFill>
                  <a:prstClr val="white"/>
                </a:solidFill>
              </a:rPr>
              <a:t> de </a:t>
            </a:r>
            <a:r>
              <a:rPr lang="en-US" sz="1400" dirty="0" err="1" smtClean="0">
                <a:solidFill>
                  <a:prstClr val="white"/>
                </a:solidFill>
              </a:rPr>
              <a:t>besoin</a:t>
            </a:r>
            <a:r>
              <a:rPr lang="en-US" sz="1400" dirty="0" smtClean="0">
                <a:solidFill>
                  <a:prstClr val="white"/>
                </a:solidFill>
              </a:rPr>
              <a:t> </a:t>
            </a:r>
            <a:r>
              <a:rPr lang="en-US" sz="1400" dirty="0" err="1" smtClean="0">
                <a:solidFill>
                  <a:prstClr val="white"/>
                </a:solidFill>
              </a:rPr>
              <a:t>est</a:t>
            </a:r>
            <a:r>
              <a:rPr lang="en-US" sz="1400" dirty="0" smtClean="0">
                <a:solidFill>
                  <a:prstClr val="white"/>
                </a:solidFill>
              </a:rPr>
              <a:t> </a:t>
            </a:r>
            <a:r>
              <a:rPr lang="en-US" sz="1400" dirty="0" err="1" smtClean="0">
                <a:solidFill>
                  <a:prstClr val="white"/>
                </a:solidFill>
              </a:rPr>
              <a:t>convertie</a:t>
            </a:r>
            <a:r>
              <a:rPr lang="en-US" sz="1400" dirty="0" smtClean="0">
                <a:solidFill>
                  <a:prstClr val="white"/>
                </a:solidFill>
              </a:rPr>
              <a:t> </a:t>
            </a:r>
            <a:r>
              <a:rPr lang="en-US" sz="1400" dirty="0" err="1" smtClean="0">
                <a:solidFill>
                  <a:prstClr val="white"/>
                </a:solidFill>
              </a:rPr>
              <a:t>en</a:t>
            </a:r>
            <a:r>
              <a:rPr lang="en-US" sz="1400" dirty="0" smtClean="0">
                <a:solidFill>
                  <a:prstClr val="white"/>
                </a:solidFill>
              </a:rPr>
              <a:t> « </a:t>
            </a:r>
            <a:r>
              <a:rPr lang="en-US" sz="1400" dirty="0" err="1" smtClean="0">
                <a:solidFill>
                  <a:prstClr val="white"/>
                </a:solidFill>
              </a:rPr>
              <a:t>heures</a:t>
            </a:r>
            <a:r>
              <a:rPr lang="en-US" sz="1400" dirty="0" smtClean="0">
                <a:solidFill>
                  <a:prstClr val="white"/>
                </a:solidFill>
              </a:rPr>
              <a:t> de service » </a:t>
            </a:r>
            <a:endParaRPr lang="en-US" sz="1400" dirty="0">
              <a:solidFill>
                <a:prstClr val="white"/>
              </a:solidFill>
            </a:endParaRPr>
          </a:p>
          <a:p>
            <a:pPr marL="285750" indent="-285750">
              <a:buFont typeface="Arial" panose="020B0604020202020204" pitchFamily="34" charset="0"/>
              <a:buChar char="•"/>
            </a:pPr>
            <a:endParaRPr lang="en-US" sz="1400" dirty="0">
              <a:solidFill>
                <a:prstClr val="white"/>
              </a:solidFill>
            </a:endParaRPr>
          </a:p>
          <a:p>
            <a:pPr marL="285750" indent="-285750">
              <a:buFont typeface="Arial" panose="020B0604020202020204" pitchFamily="34" charset="0"/>
              <a:buChar char="•"/>
            </a:pPr>
            <a:r>
              <a:rPr lang="en-US" sz="1400" dirty="0" smtClean="0">
                <a:solidFill>
                  <a:prstClr val="white"/>
                </a:solidFill>
              </a:rPr>
              <a:t>Les </a:t>
            </a:r>
            <a:r>
              <a:rPr lang="en-US" sz="1400" dirty="0" err="1" smtClean="0">
                <a:solidFill>
                  <a:prstClr val="white"/>
                </a:solidFill>
              </a:rPr>
              <a:t>heures</a:t>
            </a:r>
            <a:r>
              <a:rPr lang="en-US" sz="1400" dirty="0" smtClean="0">
                <a:solidFill>
                  <a:prstClr val="white"/>
                </a:solidFill>
              </a:rPr>
              <a:t> de service </a:t>
            </a:r>
            <a:r>
              <a:rPr lang="en-US" sz="1400" dirty="0" err="1" smtClean="0">
                <a:solidFill>
                  <a:prstClr val="white"/>
                </a:solidFill>
              </a:rPr>
              <a:t>sont</a:t>
            </a:r>
            <a:r>
              <a:rPr lang="en-US" sz="1400" dirty="0" smtClean="0">
                <a:solidFill>
                  <a:prstClr val="white"/>
                </a:solidFill>
              </a:rPr>
              <a:t> </a:t>
            </a:r>
            <a:r>
              <a:rPr lang="en-US" sz="1400" dirty="0" err="1" smtClean="0">
                <a:solidFill>
                  <a:prstClr val="white"/>
                </a:solidFill>
              </a:rPr>
              <a:t>multipliées</a:t>
            </a:r>
            <a:r>
              <a:rPr lang="en-US" sz="1400" dirty="0" smtClean="0">
                <a:solidFill>
                  <a:prstClr val="white"/>
                </a:solidFill>
              </a:rPr>
              <a:t> par le </a:t>
            </a:r>
            <a:r>
              <a:rPr lang="en-US" sz="1400" dirty="0" err="1" smtClean="0">
                <a:solidFill>
                  <a:prstClr val="white"/>
                </a:solidFill>
              </a:rPr>
              <a:t>taux</a:t>
            </a:r>
            <a:r>
              <a:rPr lang="en-US" sz="1400" dirty="0" smtClean="0">
                <a:solidFill>
                  <a:prstClr val="white"/>
                </a:solidFill>
              </a:rPr>
              <a:t> figurant </a:t>
            </a:r>
            <a:r>
              <a:rPr lang="en-US" sz="1400" dirty="0" err="1" smtClean="0">
                <a:solidFill>
                  <a:prstClr val="white"/>
                </a:solidFill>
              </a:rPr>
              <a:t>dans</a:t>
            </a:r>
            <a:r>
              <a:rPr lang="en-US" sz="1400" dirty="0" smtClean="0">
                <a:solidFill>
                  <a:prstClr val="white"/>
                </a:solidFill>
              </a:rPr>
              <a:t> la table des </a:t>
            </a:r>
            <a:r>
              <a:rPr lang="en-US" sz="1400" dirty="0" err="1" smtClean="0">
                <a:solidFill>
                  <a:prstClr val="white"/>
                </a:solidFill>
              </a:rPr>
              <a:t>taux</a:t>
            </a:r>
            <a:r>
              <a:rPr lang="en-US" sz="1400" dirty="0" smtClean="0">
                <a:solidFill>
                  <a:prstClr val="white"/>
                </a:solidFill>
              </a:rPr>
              <a:t> </a:t>
            </a:r>
            <a:endParaRPr lang="en-US" sz="1400" dirty="0">
              <a:solidFill>
                <a:prstClr val="white"/>
              </a:solidFill>
            </a:endParaRPr>
          </a:p>
        </p:txBody>
      </p:sp>
      <p:pic>
        <p:nvPicPr>
          <p:cNvPr id="3" name="Picture 2"/>
          <p:cNvPicPr>
            <a:picLocks noChangeAspect="1"/>
          </p:cNvPicPr>
          <p:nvPr/>
        </p:nvPicPr>
        <p:blipFill>
          <a:blip r:embed="rId3"/>
          <a:stretch>
            <a:fillRect/>
          </a:stretch>
        </p:blipFill>
        <p:spPr>
          <a:xfrm>
            <a:off x="367145" y="2623180"/>
            <a:ext cx="5779509" cy="3365284"/>
          </a:xfrm>
          <a:prstGeom prst="rect">
            <a:avLst/>
          </a:prstGeom>
        </p:spPr>
      </p:pic>
      <p:sp>
        <p:nvSpPr>
          <p:cNvPr id="7" name="Rectangle 6"/>
          <p:cNvSpPr/>
          <p:nvPr/>
        </p:nvSpPr>
        <p:spPr>
          <a:xfrm>
            <a:off x="4419600" y="2623180"/>
            <a:ext cx="1727054" cy="272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704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t>
            </a:r>
            <a:endParaRPr lang="en-US" dirty="0"/>
          </a:p>
        </p:txBody>
      </p:sp>
      <p:sp>
        <p:nvSpPr>
          <p:cNvPr id="4" name="Slide Number Placeholder 3"/>
          <p:cNvSpPr>
            <a:spLocks noGrp="1"/>
          </p:cNvSpPr>
          <p:nvPr>
            <p:ph type="sldNum" sz="quarter" idx="12"/>
          </p:nvPr>
        </p:nvSpPr>
        <p:spPr/>
        <p:txBody>
          <a:bodyPr/>
          <a:lstStyle/>
          <a:p>
            <a:fld id="{939DC260-BFD6-460A-BB6F-4B4A9D1F8D31}" type="slidenum">
              <a:rPr lang="en-US" smtClean="0">
                <a:solidFill>
                  <a:prstClr val="black">
                    <a:tint val="75000"/>
                  </a:prstClr>
                </a:solidFill>
              </a:rPr>
              <a:pPr/>
              <a:t>8</a:t>
            </a:fld>
            <a:endParaRPr lang="en-US">
              <a:solidFill>
                <a:prstClr val="black">
                  <a:tint val="75000"/>
                </a:prstClr>
              </a:solidFill>
            </a:endParaRPr>
          </a:p>
        </p:txBody>
      </p:sp>
      <p:sp>
        <p:nvSpPr>
          <p:cNvPr id="5" name="TextBox 4"/>
          <p:cNvSpPr txBox="1"/>
          <p:nvPr/>
        </p:nvSpPr>
        <p:spPr>
          <a:xfrm>
            <a:off x="419100" y="1524003"/>
            <a:ext cx="8305800" cy="523220"/>
          </a:xfrm>
          <a:prstGeom prst="rect">
            <a:avLst/>
          </a:prstGeom>
          <a:noFill/>
        </p:spPr>
        <p:txBody>
          <a:bodyPr wrap="square" rtlCol="0">
            <a:spAutoFit/>
          </a:bodyPr>
          <a:lstStyle/>
          <a:p>
            <a:pPr algn="ctr"/>
            <a:r>
              <a:rPr lang="en-US" sz="2800" b="1" smtClean="0">
                <a:solidFill>
                  <a:prstClr val="black"/>
                </a:solidFill>
                <a:latin typeface="Arial" panose="020B0604020202020204" pitchFamily="34" charset="0"/>
                <a:cs typeface="Arial" panose="020B0604020202020204" pitchFamily="34" charset="0"/>
              </a:rPr>
              <a:t>Vue d’ensemble – Entretien du terrain</a:t>
            </a:r>
            <a:endParaRPr lang="en-US" sz="2800" b="1" dirty="0">
              <a:solidFill>
                <a:prstClr val="black"/>
              </a:solidFill>
              <a:latin typeface="Arial" panose="020B0604020202020204" pitchFamily="34" charset="0"/>
              <a:cs typeface="Arial" panose="020B0604020202020204" pitchFamily="34" charset="0"/>
            </a:endParaRPr>
          </a:p>
        </p:txBody>
      </p:sp>
      <p:sp>
        <p:nvSpPr>
          <p:cNvPr id="12" name="Rounded Rectangle 11"/>
          <p:cNvSpPr/>
          <p:nvPr/>
        </p:nvSpPr>
        <p:spPr>
          <a:xfrm>
            <a:off x="6934200" y="2197100"/>
            <a:ext cx="2057400" cy="3975100"/>
          </a:xfrm>
          <a:prstGeom prst="roundRect">
            <a:avLst/>
          </a:prstGeom>
          <a:gradFill flip="none" rotWithShape="1">
            <a:gsLst>
              <a:gs pos="0">
                <a:schemeClr val="accent1">
                  <a:lumMod val="40000"/>
                  <a:lumOff val="60000"/>
                </a:schemeClr>
              </a:gs>
              <a:gs pos="46000">
                <a:schemeClr val="accent1">
                  <a:lumMod val="95000"/>
                  <a:lumOff val="5000"/>
                </a:schemeClr>
              </a:gs>
              <a:gs pos="100000">
                <a:schemeClr val="accent1">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anose="020B0604020202020204" pitchFamily="34" charset="0"/>
              <a:buChar char="•"/>
            </a:pPr>
            <a:r>
              <a:rPr lang="en-US" sz="1400">
                <a:solidFill>
                  <a:prstClr val="white"/>
                </a:solidFill>
              </a:rPr>
              <a:t>Les </a:t>
            </a:r>
            <a:r>
              <a:rPr lang="fr-CA" sz="1400">
                <a:solidFill>
                  <a:prstClr val="white"/>
                </a:solidFill>
              </a:rPr>
              <a:t>réponses</a:t>
            </a:r>
            <a:r>
              <a:rPr lang="en-US" sz="1400">
                <a:solidFill>
                  <a:prstClr val="white"/>
                </a:solidFill>
              </a:rPr>
              <a:t> aux questions 32 et </a:t>
            </a:r>
            <a:r>
              <a:rPr lang="en-US" sz="1400" smtClean="0">
                <a:solidFill>
                  <a:prstClr val="white"/>
                </a:solidFill>
              </a:rPr>
              <a:t>37 </a:t>
            </a:r>
            <a:r>
              <a:rPr lang="fr-CA" sz="1400">
                <a:solidFill>
                  <a:prstClr val="white"/>
                </a:solidFill>
              </a:rPr>
              <a:t>correspondent aux taux figurant dans la table des taux </a:t>
            </a:r>
          </a:p>
          <a:p>
            <a:pPr lvl="0"/>
            <a:endParaRPr lang="en-US" sz="1400">
              <a:solidFill>
                <a:prstClr val="white"/>
              </a:solidFill>
            </a:endParaRPr>
          </a:p>
          <a:p>
            <a:pPr marL="285750" lvl="0" indent="-285750">
              <a:buFont typeface="Arial" panose="020B0604020202020204" pitchFamily="34" charset="0"/>
              <a:buChar char="•"/>
            </a:pPr>
            <a:r>
              <a:rPr lang="fr-CA" sz="1400">
                <a:solidFill>
                  <a:prstClr val="white"/>
                </a:solidFill>
              </a:rPr>
              <a:t>Les taux sont établis en fonction du lieu de résidence du </a:t>
            </a:r>
            <a:r>
              <a:rPr lang="fr-CA" sz="1400" smtClean="0">
                <a:solidFill>
                  <a:prstClr val="white"/>
                </a:solidFill>
              </a:rPr>
              <a:t>client++</a:t>
            </a:r>
            <a:endParaRPr lang="fr-CA" sz="1400" dirty="0">
              <a:solidFill>
                <a:prstClr val="white"/>
              </a:solidFill>
            </a:endParaRPr>
          </a:p>
        </p:txBody>
      </p:sp>
      <p:sp>
        <p:nvSpPr>
          <p:cNvPr id="6" name="Rectangle 5"/>
          <p:cNvSpPr/>
          <p:nvPr/>
        </p:nvSpPr>
        <p:spPr>
          <a:xfrm>
            <a:off x="1828800" y="2047223"/>
            <a:ext cx="3124200" cy="369332"/>
          </a:xfrm>
          <a:prstGeom prst="rect">
            <a:avLst/>
          </a:prstGeom>
        </p:spPr>
        <p:txBody>
          <a:bodyPr wrap="square">
            <a:spAutoFit/>
          </a:bodyPr>
          <a:lstStyle/>
          <a:p>
            <a:pPr algn="ctr"/>
            <a:r>
              <a:rPr lang="en-US" b="1" dirty="0" err="1"/>
              <a:t>Entretien</a:t>
            </a:r>
            <a:r>
              <a:rPr lang="en-US" b="1" dirty="0"/>
              <a:t> du terrain</a:t>
            </a:r>
          </a:p>
        </p:txBody>
      </p:sp>
      <p:pic>
        <p:nvPicPr>
          <p:cNvPr id="7" name="Picture 6"/>
          <p:cNvPicPr>
            <a:picLocks noChangeAspect="1"/>
          </p:cNvPicPr>
          <p:nvPr/>
        </p:nvPicPr>
        <p:blipFill>
          <a:blip r:embed="rId3"/>
          <a:stretch>
            <a:fillRect/>
          </a:stretch>
        </p:blipFill>
        <p:spPr>
          <a:xfrm>
            <a:off x="376424" y="2374087"/>
            <a:ext cx="5322224" cy="2276762"/>
          </a:xfrm>
          <a:prstGeom prst="rect">
            <a:avLst/>
          </a:prstGeom>
        </p:spPr>
      </p:pic>
      <p:pic>
        <p:nvPicPr>
          <p:cNvPr id="8" name="Picture 7"/>
          <p:cNvPicPr>
            <a:picLocks noChangeAspect="1"/>
          </p:cNvPicPr>
          <p:nvPr/>
        </p:nvPicPr>
        <p:blipFill>
          <a:blip r:embed="rId4"/>
          <a:stretch>
            <a:fillRect/>
          </a:stretch>
        </p:blipFill>
        <p:spPr>
          <a:xfrm>
            <a:off x="376424" y="4608381"/>
            <a:ext cx="5338578" cy="2138909"/>
          </a:xfrm>
          <a:prstGeom prst="rect">
            <a:avLst/>
          </a:prstGeom>
        </p:spPr>
      </p:pic>
    </p:spTree>
    <p:extLst>
      <p:ext uri="{BB962C8B-B14F-4D97-AF65-F5344CB8AC3E}">
        <p14:creationId xmlns:p14="http://schemas.microsoft.com/office/powerpoint/2010/main" val="1845527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062" y="1383155"/>
            <a:ext cx="8229600" cy="1143000"/>
          </a:xfrm>
        </p:spPr>
        <p:txBody>
          <a:bodyPr>
            <a:normAutofit/>
          </a:bodyPr>
          <a:lstStyle/>
          <a:p>
            <a:r>
              <a:rPr lang="en-US" sz="3600" b="1" dirty="0" err="1" smtClean="0"/>
              <a:t>Changements</a:t>
            </a:r>
            <a:endParaRPr lang="en-US" sz="3600" b="1" dirty="0"/>
          </a:p>
        </p:txBody>
      </p:sp>
      <p:sp>
        <p:nvSpPr>
          <p:cNvPr id="3" name="Content Placeholder 2"/>
          <p:cNvSpPr>
            <a:spLocks noGrp="1"/>
          </p:cNvSpPr>
          <p:nvPr>
            <p:ph idx="1"/>
          </p:nvPr>
        </p:nvSpPr>
        <p:spPr>
          <a:xfrm>
            <a:off x="381000" y="2332037"/>
            <a:ext cx="8229600" cy="4525963"/>
          </a:xfrm>
        </p:spPr>
        <p:txBody>
          <a:bodyPr>
            <a:normAutofit/>
          </a:bodyPr>
          <a:lstStyle/>
          <a:p>
            <a:pPr lvl="0"/>
            <a:r>
              <a:rPr lang="fr-FR" sz="2400" dirty="0">
                <a:solidFill>
                  <a:prstClr val="black"/>
                </a:solidFill>
              </a:rPr>
              <a:t>Les fournisseurs de services ne sont plus enregistrés - les clients doivent payer les fournisseurs </a:t>
            </a:r>
            <a:r>
              <a:rPr lang="fr-FR" sz="2400" dirty="0" smtClean="0">
                <a:solidFill>
                  <a:prstClr val="black"/>
                </a:solidFill>
              </a:rPr>
              <a:t>de services d’entretien ménager </a:t>
            </a:r>
            <a:r>
              <a:rPr lang="fr-FR" sz="2400" dirty="0">
                <a:solidFill>
                  <a:prstClr val="black"/>
                </a:solidFill>
              </a:rPr>
              <a:t>et d'entretien </a:t>
            </a:r>
            <a:r>
              <a:rPr lang="fr-FR" sz="2400" dirty="0" smtClean="0">
                <a:solidFill>
                  <a:prstClr val="black"/>
                </a:solidFill>
              </a:rPr>
              <a:t>du terrain</a:t>
            </a:r>
            <a:endParaRPr lang="fr-FR" sz="2400" dirty="0">
              <a:solidFill>
                <a:prstClr val="black"/>
              </a:solidFill>
            </a:endParaRPr>
          </a:p>
          <a:p>
            <a:pPr lvl="0"/>
            <a:r>
              <a:rPr lang="en-US" sz="2400" dirty="0" smtClean="0">
                <a:solidFill>
                  <a:prstClr val="black"/>
                </a:solidFill>
              </a:rPr>
              <a:t>Les clients </a:t>
            </a:r>
            <a:r>
              <a:rPr lang="en-US" sz="2400" dirty="0" err="1" smtClean="0">
                <a:solidFill>
                  <a:prstClr val="black"/>
                </a:solidFill>
              </a:rPr>
              <a:t>n’ont</a:t>
            </a:r>
            <a:r>
              <a:rPr lang="en-US" sz="2400" dirty="0" smtClean="0">
                <a:solidFill>
                  <a:prstClr val="black"/>
                </a:solidFill>
              </a:rPr>
              <a:t> plus à </a:t>
            </a:r>
            <a:r>
              <a:rPr lang="en-US" sz="2400" dirty="0" err="1" smtClean="0">
                <a:solidFill>
                  <a:prstClr val="black"/>
                </a:solidFill>
              </a:rPr>
              <a:t>obtenir</a:t>
            </a:r>
            <a:r>
              <a:rPr lang="en-US" sz="2400" dirty="0" smtClean="0">
                <a:solidFill>
                  <a:prstClr val="black"/>
                </a:solidFill>
              </a:rPr>
              <a:t> </a:t>
            </a:r>
            <a:r>
              <a:rPr lang="en-US" sz="2400" dirty="0" err="1">
                <a:solidFill>
                  <a:prstClr val="black"/>
                </a:solidFill>
              </a:rPr>
              <a:t>ou</a:t>
            </a:r>
            <a:r>
              <a:rPr lang="en-US" sz="2400" dirty="0">
                <a:solidFill>
                  <a:prstClr val="black"/>
                </a:solidFill>
              </a:rPr>
              <a:t> à </a:t>
            </a:r>
            <a:r>
              <a:rPr lang="en-US" sz="2400" dirty="0" err="1">
                <a:solidFill>
                  <a:prstClr val="black"/>
                </a:solidFill>
              </a:rPr>
              <a:t>soumettre</a:t>
            </a:r>
            <a:r>
              <a:rPr lang="en-US" sz="2400" dirty="0">
                <a:solidFill>
                  <a:prstClr val="black"/>
                </a:solidFill>
              </a:rPr>
              <a:t> </a:t>
            </a:r>
            <a:r>
              <a:rPr lang="en-US" sz="2400" dirty="0" smtClean="0">
                <a:solidFill>
                  <a:prstClr val="black"/>
                </a:solidFill>
              </a:rPr>
              <a:t>des </a:t>
            </a:r>
            <a:r>
              <a:rPr lang="en-US" sz="2400" dirty="0" err="1">
                <a:solidFill>
                  <a:prstClr val="black"/>
                </a:solidFill>
              </a:rPr>
              <a:t>reçus</a:t>
            </a:r>
            <a:r>
              <a:rPr lang="en-US" sz="2400" dirty="0">
                <a:solidFill>
                  <a:prstClr val="black"/>
                </a:solidFill>
              </a:rPr>
              <a:t> </a:t>
            </a:r>
          </a:p>
          <a:p>
            <a:pPr lvl="0"/>
            <a:r>
              <a:rPr lang="en-US" sz="2400" dirty="0" err="1" smtClean="0">
                <a:solidFill>
                  <a:prstClr val="black"/>
                </a:solidFill>
              </a:rPr>
              <a:t>Une</a:t>
            </a:r>
            <a:r>
              <a:rPr lang="en-US" sz="2400" dirty="0" smtClean="0">
                <a:solidFill>
                  <a:prstClr val="black"/>
                </a:solidFill>
              </a:rPr>
              <a:t> aide </a:t>
            </a:r>
            <a:r>
              <a:rPr lang="en-US" sz="2400" dirty="0" err="1" smtClean="0">
                <a:solidFill>
                  <a:prstClr val="black"/>
                </a:solidFill>
              </a:rPr>
              <a:t>financière</a:t>
            </a:r>
            <a:r>
              <a:rPr lang="en-US" sz="2400" dirty="0" smtClean="0">
                <a:solidFill>
                  <a:prstClr val="black"/>
                </a:solidFill>
              </a:rPr>
              <a:t> pour le lavage </a:t>
            </a:r>
            <a:r>
              <a:rPr lang="en-US" sz="2400" dirty="0">
                <a:solidFill>
                  <a:prstClr val="black"/>
                </a:solidFill>
              </a:rPr>
              <a:t>des </a:t>
            </a:r>
            <a:r>
              <a:rPr lang="en-US" sz="2400" dirty="0" err="1">
                <a:solidFill>
                  <a:prstClr val="black"/>
                </a:solidFill>
              </a:rPr>
              <a:t>fenêtres</a:t>
            </a:r>
            <a:r>
              <a:rPr lang="en-US" sz="2400" dirty="0">
                <a:solidFill>
                  <a:prstClr val="black"/>
                </a:solidFill>
              </a:rPr>
              <a:t> </a:t>
            </a:r>
            <a:r>
              <a:rPr lang="en-US" sz="2400" dirty="0" err="1" smtClean="0">
                <a:solidFill>
                  <a:prstClr val="black"/>
                </a:solidFill>
              </a:rPr>
              <a:t>est</a:t>
            </a:r>
            <a:r>
              <a:rPr lang="en-US" sz="2400" dirty="0" smtClean="0">
                <a:solidFill>
                  <a:prstClr val="black"/>
                </a:solidFill>
              </a:rPr>
              <a:t> </a:t>
            </a:r>
            <a:r>
              <a:rPr lang="en-US" sz="2400" dirty="0" err="1" smtClean="0">
                <a:solidFill>
                  <a:prstClr val="black"/>
                </a:solidFill>
              </a:rPr>
              <a:t>maintenant</a:t>
            </a:r>
            <a:r>
              <a:rPr lang="en-US" sz="2400" dirty="0" smtClean="0">
                <a:solidFill>
                  <a:prstClr val="black"/>
                </a:solidFill>
              </a:rPr>
              <a:t> </a:t>
            </a:r>
            <a:r>
              <a:rPr lang="en-US" sz="2400" dirty="0" err="1" smtClean="0">
                <a:solidFill>
                  <a:prstClr val="black"/>
                </a:solidFill>
              </a:rPr>
              <a:t>incluse</a:t>
            </a:r>
            <a:r>
              <a:rPr lang="en-US" sz="2400" dirty="0" smtClean="0">
                <a:solidFill>
                  <a:prstClr val="black"/>
                </a:solidFill>
              </a:rPr>
              <a:t> </a:t>
            </a:r>
            <a:r>
              <a:rPr lang="en-US" sz="2400" dirty="0" err="1">
                <a:solidFill>
                  <a:prstClr val="black"/>
                </a:solidFill>
              </a:rPr>
              <a:t>dans</a:t>
            </a:r>
            <a:r>
              <a:rPr lang="en-US" sz="2400" dirty="0">
                <a:solidFill>
                  <a:prstClr val="black"/>
                </a:solidFill>
              </a:rPr>
              <a:t> </a:t>
            </a:r>
            <a:r>
              <a:rPr lang="en-US" sz="2400" dirty="0" smtClean="0">
                <a:solidFill>
                  <a:prstClr val="black"/>
                </a:solidFill>
              </a:rPr>
              <a:t>les services </a:t>
            </a:r>
            <a:r>
              <a:rPr lang="en-US" sz="2400" dirty="0" err="1" smtClean="0">
                <a:solidFill>
                  <a:prstClr val="black"/>
                </a:solidFill>
              </a:rPr>
              <a:t>d’entretien</a:t>
            </a:r>
            <a:r>
              <a:rPr lang="en-US" sz="2400" dirty="0" smtClean="0">
                <a:solidFill>
                  <a:prstClr val="black"/>
                </a:solidFill>
              </a:rPr>
              <a:t> </a:t>
            </a:r>
            <a:r>
              <a:rPr lang="en-US" sz="2400" dirty="0" err="1" smtClean="0">
                <a:solidFill>
                  <a:prstClr val="black"/>
                </a:solidFill>
              </a:rPr>
              <a:t>ménager</a:t>
            </a:r>
            <a:endParaRPr lang="en-US" sz="2400" dirty="0">
              <a:solidFill>
                <a:prstClr val="black"/>
              </a:solidFill>
            </a:endParaRPr>
          </a:p>
          <a:p>
            <a:pPr lvl="0"/>
            <a:r>
              <a:rPr lang="en-US" sz="2400" dirty="0">
                <a:solidFill>
                  <a:prstClr val="black"/>
                </a:solidFill>
              </a:rPr>
              <a:t>Les ententes relative aux </a:t>
            </a:r>
            <a:r>
              <a:rPr lang="en-US" sz="2400" dirty="0" err="1">
                <a:solidFill>
                  <a:prstClr val="black"/>
                </a:solidFill>
              </a:rPr>
              <a:t>avantages</a:t>
            </a:r>
            <a:r>
              <a:rPr lang="en-US" sz="2400" dirty="0">
                <a:solidFill>
                  <a:prstClr val="black"/>
                </a:solidFill>
              </a:rPr>
              <a:t> </a:t>
            </a:r>
            <a:r>
              <a:rPr lang="en-US" sz="2400" dirty="0" err="1">
                <a:solidFill>
                  <a:prstClr val="black"/>
                </a:solidFill>
              </a:rPr>
              <a:t>sont</a:t>
            </a:r>
            <a:r>
              <a:rPr lang="en-US" sz="2400" dirty="0">
                <a:solidFill>
                  <a:prstClr val="black"/>
                </a:solidFill>
              </a:rPr>
              <a:t> </a:t>
            </a:r>
            <a:r>
              <a:rPr lang="en-US" sz="2400" dirty="0" err="1">
                <a:solidFill>
                  <a:prstClr val="black"/>
                </a:solidFill>
              </a:rPr>
              <a:t>moins</a:t>
            </a:r>
            <a:r>
              <a:rPr lang="en-US" sz="2400" dirty="0">
                <a:solidFill>
                  <a:prstClr val="black"/>
                </a:solidFill>
              </a:rPr>
              <a:t> </a:t>
            </a:r>
            <a:r>
              <a:rPr lang="en-US" sz="2400" dirty="0" err="1" smtClean="0">
                <a:solidFill>
                  <a:prstClr val="black"/>
                </a:solidFill>
              </a:rPr>
              <a:t>élevées</a:t>
            </a:r>
            <a:r>
              <a:rPr lang="en-US" sz="2400" dirty="0">
                <a:solidFill>
                  <a:prstClr val="black"/>
                </a:solidFill>
              </a:rPr>
              <a:t>, </a:t>
            </a:r>
            <a:r>
              <a:rPr lang="en-US" sz="2400" dirty="0" err="1">
                <a:solidFill>
                  <a:prstClr val="black"/>
                </a:solidFill>
              </a:rPr>
              <a:t>mais</a:t>
            </a:r>
            <a:r>
              <a:rPr lang="en-US" sz="2400" dirty="0">
                <a:solidFill>
                  <a:prstClr val="black"/>
                </a:solidFill>
              </a:rPr>
              <a:t> les </a:t>
            </a:r>
            <a:r>
              <a:rPr lang="en-US" sz="2400" dirty="0" err="1">
                <a:solidFill>
                  <a:prstClr val="black"/>
                </a:solidFill>
              </a:rPr>
              <a:t>dépenses</a:t>
            </a:r>
            <a:r>
              <a:rPr lang="en-US" sz="2400" dirty="0">
                <a:solidFill>
                  <a:prstClr val="black"/>
                </a:solidFill>
              </a:rPr>
              <a:t> </a:t>
            </a:r>
            <a:r>
              <a:rPr lang="en-US" sz="2400" dirty="0" err="1" smtClean="0">
                <a:solidFill>
                  <a:prstClr val="black"/>
                </a:solidFill>
              </a:rPr>
              <a:t>demeurent</a:t>
            </a:r>
            <a:r>
              <a:rPr lang="en-US" sz="2400" dirty="0" smtClean="0">
                <a:solidFill>
                  <a:prstClr val="black"/>
                </a:solidFill>
              </a:rPr>
              <a:t> stables</a:t>
            </a:r>
            <a:endParaRPr lang="en-US" sz="2400" dirty="0">
              <a:solidFill>
                <a:prstClr val="black"/>
              </a:solidFill>
            </a:endParaRPr>
          </a:p>
          <a:p>
            <a:pPr lvl="0"/>
            <a:r>
              <a:rPr lang="fr-FR" sz="2400" dirty="0">
                <a:solidFill>
                  <a:prstClr val="black"/>
                </a:solidFill>
              </a:rPr>
              <a:t>Les employés </a:t>
            </a:r>
            <a:r>
              <a:rPr lang="fr-FR" sz="2400" dirty="0" smtClean="0">
                <a:solidFill>
                  <a:prstClr val="black"/>
                </a:solidFill>
              </a:rPr>
              <a:t>d’ACC </a:t>
            </a:r>
            <a:r>
              <a:rPr lang="fr-FR" sz="2400" dirty="0">
                <a:solidFill>
                  <a:prstClr val="black"/>
                </a:solidFill>
              </a:rPr>
              <a:t>et les entrepreneurs de </a:t>
            </a:r>
            <a:r>
              <a:rPr lang="fr-FR" sz="2400" dirty="0" smtClean="0">
                <a:solidFill>
                  <a:prstClr val="black"/>
                </a:solidFill>
              </a:rPr>
              <a:t>CBM </a:t>
            </a:r>
            <a:r>
              <a:rPr lang="fr-FR" sz="2400" dirty="0">
                <a:solidFill>
                  <a:prstClr val="black"/>
                </a:solidFill>
              </a:rPr>
              <a:t>sont en mesure de calculer les avantages en utilisant </a:t>
            </a:r>
            <a:r>
              <a:rPr lang="fr-FR" sz="2400" dirty="0" smtClean="0">
                <a:solidFill>
                  <a:prstClr val="black"/>
                </a:solidFill>
              </a:rPr>
              <a:t>l’ODS</a:t>
            </a:r>
            <a:endParaRPr lang="en-US" sz="2800" dirty="0" smtClean="0"/>
          </a:p>
        </p:txBody>
      </p:sp>
      <p:sp>
        <p:nvSpPr>
          <p:cNvPr id="4" name="Slide Number Placeholder 3"/>
          <p:cNvSpPr>
            <a:spLocks noGrp="1"/>
          </p:cNvSpPr>
          <p:nvPr>
            <p:ph type="sldNum" sz="quarter" idx="12"/>
          </p:nvPr>
        </p:nvSpPr>
        <p:spPr/>
        <p:txBody>
          <a:bodyPr/>
          <a:lstStyle/>
          <a:p>
            <a:fld id="{1532E7D6-00FC-4F05-8D68-6F69D83B91B5}" type="slidenum">
              <a:rPr lang="en-US" smtClean="0">
                <a:solidFill>
                  <a:prstClr val="black">
                    <a:tint val="75000"/>
                  </a:prstClr>
                </a:solidFill>
              </a:rPr>
              <a:pPr/>
              <a:t>9</a:t>
            </a:fld>
            <a:endParaRPr lang="en-US" dirty="0">
              <a:solidFill>
                <a:prstClr val="black">
                  <a:tint val="75000"/>
                </a:prstClr>
              </a:solidFill>
            </a:endParaRPr>
          </a:p>
        </p:txBody>
      </p:sp>
    </p:spTree>
    <p:extLst>
      <p:ext uri="{BB962C8B-B14F-4D97-AF65-F5344CB8AC3E}">
        <p14:creationId xmlns:p14="http://schemas.microsoft.com/office/powerpoint/2010/main" val="2082484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English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23394</TotalTime>
  <Words>611</Words>
  <Application>Microsoft Office PowerPoint</Application>
  <PresentationFormat>On-screen Show (4:3)</PresentationFormat>
  <Paragraphs>97</Paragraphs>
  <Slides>10</Slides>
  <Notes>9</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10</vt:i4>
      </vt:variant>
    </vt:vector>
  </HeadingPairs>
  <TitlesOfParts>
    <vt:vector size="18" baseType="lpstr">
      <vt:lpstr>Arial</vt:lpstr>
      <vt:lpstr>Calibri</vt:lpstr>
      <vt:lpstr>Wingdings</vt:lpstr>
      <vt:lpstr>Office Theme</vt:lpstr>
      <vt:lpstr>Custom Design</vt:lpstr>
      <vt:lpstr>English Template</vt:lpstr>
      <vt:lpstr>1_Office Theme</vt:lpstr>
      <vt:lpstr>4_Office Theme</vt:lpstr>
      <vt:lpstr> Programme pour l’autonomie des anciens combattants   Présentation au Groupe consultatif sur les soins et le soutien   Le 26 juillet 2017 </vt:lpstr>
      <vt:lpstr>Objectif</vt:lpstr>
      <vt:lpstr>Contexte</vt:lpstr>
      <vt:lpstr>Élaboration de l’ODS</vt:lpstr>
      <vt:lpstr>Vue d’ensemble – Qu’est-ce que l’ODS?</vt:lpstr>
      <vt:lpstr>Vue d’ensemble – Détermination des taux</vt:lpstr>
      <vt:lpstr>.</vt:lpstr>
      <vt:lpstr>.</vt:lpstr>
      <vt:lpstr>Changements</vt:lpstr>
      <vt:lpstr>PowerPoint Presentation</vt:lpstr>
    </vt:vector>
  </TitlesOfParts>
  <Company>Veterans Affairs Canada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SLSAMSON</dc:creator>
  <cp:lastModifiedBy>Natasha L MacNevin</cp:lastModifiedBy>
  <cp:revision>801</cp:revision>
  <cp:lastPrinted>2017-07-24T13:20:18Z</cp:lastPrinted>
  <dcterms:created xsi:type="dcterms:W3CDTF">2011-04-07T11:20:50Z</dcterms:created>
  <dcterms:modified xsi:type="dcterms:W3CDTF">2017-12-04T19:03:22Z</dcterms:modified>
  <cp:contentStatus/>
</cp:coreProperties>
</file>